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6" r:id="rId4"/>
  </p:sldMasterIdLst>
  <p:notesMasterIdLst>
    <p:notesMasterId r:id="rId20"/>
  </p:notesMasterIdLst>
  <p:sldIdLst>
    <p:sldId id="648" r:id="rId5"/>
    <p:sldId id="640" r:id="rId6"/>
    <p:sldId id="567" r:id="rId7"/>
    <p:sldId id="632" r:id="rId8"/>
    <p:sldId id="634" r:id="rId9"/>
    <p:sldId id="636" r:id="rId10"/>
    <p:sldId id="281" r:id="rId11"/>
    <p:sldId id="642" r:id="rId12"/>
    <p:sldId id="643" r:id="rId13"/>
    <p:sldId id="637" r:id="rId14"/>
    <p:sldId id="609" r:id="rId15"/>
    <p:sldId id="638" r:id="rId16"/>
    <p:sldId id="627" r:id="rId17"/>
    <p:sldId id="574" r:id="rId18"/>
    <p:sldId id="649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tion par défaut" id="{85DB983C-D489-4686-AE98-8B370CC2BF92}">
          <p14:sldIdLst>
            <p14:sldId id="648"/>
            <p14:sldId id="640"/>
            <p14:sldId id="567"/>
            <p14:sldId id="632"/>
            <p14:sldId id="634"/>
            <p14:sldId id="636"/>
            <p14:sldId id="281"/>
            <p14:sldId id="642"/>
            <p14:sldId id="643"/>
            <p14:sldId id="637"/>
            <p14:sldId id="609"/>
            <p14:sldId id="638"/>
            <p14:sldId id="627"/>
            <p14:sldId id="574"/>
            <p14:sldId id="649"/>
          </p14:sldIdLst>
        </p14:section>
        <p14:section name="Personas" id="{47DAF596-BBCC-4A3B-BC31-E5DBFF5A7A6E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7D31"/>
    <a:srgbClr val="7030A0"/>
    <a:srgbClr val="009CDE"/>
    <a:srgbClr val="FFB300"/>
    <a:srgbClr val="FF7303"/>
    <a:srgbClr val="B76717"/>
    <a:srgbClr val="E6A40D"/>
    <a:srgbClr val="006600"/>
    <a:srgbClr val="EE492C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A560949-B291-7B47-B536-FD160E50047E}" v="3" dt="2023-03-25T13:24:38.93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0661"/>
    <p:restoredTop sz="94590"/>
  </p:normalViewPr>
  <p:slideViewPr>
    <p:cSldViewPr snapToGrid="0">
      <p:cViewPr varScale="1">
        <p:scale>
          <a:sx n="64" d="100"/>
          <a:sy n="64" d="100"/>
        </p:scale>
        <p:origin x="330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Utilizador Convidado" userId="S::urn:spo:anon#2a4034a56911214bb2768bc679d3d9daf0119bfe93b678526cc7ad8c9ab1ab25::" providerId="AD" clId="Web-{30897443-9B02-9567-9B38-0E9D8047E07F}"/>
    <pc:docChg chg="modSld">
      <pc:chgData name="Utilizador Convidado" userId="S::urn:spo:anon#2a4034a56911214bb2768bc679d3d9daf0119bfe93b678526cc7ad8c9ab1ab25::" providerId="AD" clId="Web-{30897443-9B02-9567-9B38-0E9D8047E07F}" dt="2021-09-15T17:08:00.946" v="0" actId="1076"/>
      <pc:docMkLst>
        <pc:docMk/>
      </pc:docMkLst>
      <pc:sldChg chg="modSp">
        <pc:chgData name="Utilizador Convidado" userId="S::urn:spo:anon#2a4034a56911214bb2768bc679d3d9daf0119bfe93b678526cc7ad8c9ab1ab25::" providerId="AD" clId="Web-{30897443-9B02-9567-9B38-0E9D8047E07F}" dt="2021-09-15T17:08:00.946" v="0" actId="1076"/>
        <pc:sldMkLst>
          <pc:docMk/>
          <pc:sldMk cId="2474494176" sldId="643"/>
        </pc:sldMkLst>
        <pc:grpChg chg="mod">
          <ac:chgData name="Utilizador Convidado" userId="S::urn:spo:anon#2a4034a56911214bb2768bc679d3d9daf0119bfe93b678526cc7ad8c9ab1ab25::" providerId="AD" clId="Web-{30897443-9B02-9567-9B38-0E9D8047E07F}" dt="2021-09-15T17:08:00.946" v="0" actId="1076"/>
          <ac:grpSpMkLst>
            <pc:docMk/>
            <pc:sldMk cId="2474494176" sldId="643"/>
            <ac:grpSpMk id="12" creationId="{4DCF6594-A2E0-1E4E-B357-3CA17E59E84A}"/>
          </ac:grpSpMkLst>
        </pc:grpChg>
      </pc:sldChg>
    </pc:docChg>
  </pc:docChgLst>
  <pc:docChgLst>
    <pc:chgData name="PITA DE OLIM, Nelson" userId="6fe01eec-0482-4f27-a806-189421589a48" providerId="ADAL" clId="{37BB0714-F259-6342-AA60-95B7A7DD4FA2}"/>
    <pc:docChg chg="modSld">
      <pc:chgData name="PITA DE OLIM, Nelson" userId="6fe01eec-0482-4f27-a806-189421589a48" providerId="ADAL" clId="{37BB0714-F259-6342-AA60-95B7A7DD4FA2}" dt="2022-05-12T21:01:07.435" v="20" actId="20577"/>
      <pc:docMkLst>
        <pc:docMk/>
      </pc:docMkLst>
      <pc:sldChg chg="modSp mod">
        <pc:chgData name="PITA DE OLIM, Nelson" userId="6fe01eec-0482-4f27-a806-189421589a48" providerId="ADAL" clId="{37BB0714-F259-6342-AA60-95B7A7DD4FA2}" dt="2022-05-12T21:00:45.085" v="8" actId="208"/>
        <pc:sldMkLst>
          <pc:docMk/>
          <pc:sldMk cId="145281251" sldId="634"/>
        </pc:sldMkLst>
        <pc:cxnChg chg="mod">
          <ac:chgData name="PITA DE OLIM, Nelson" userId="6fe01eec-0482-4f27-a806-189421589a48" providerId="ADAL" clId="{37BB0714-F259-6342-AA60-95B7A7DD4FA2}" dt="2022-05-12T21:00:39.296" v="6" actId="208"/>
          <ac:cxnSpMkLst>
            <pc:docMk/>
            <pc:sldMk cId="145281251" sldId="634"/>
            <ac:cxnSpMk id="63" creationId="{D7962C24-071E-4447-9913-A7B018206FD0}"/>
          </ac:cxnSpMkLst>
        </pc:cxnChg>
        <pc:cxnChg chg="mod">
          <ac:chgData name="PITA DE OLIM, Nelson" userId="6fe01eec-0482-4f27-a806-189421589a48" providerId="ADAL" clId="{37BB0714-F259-6342-AA60-95B7A7DD4FA2}" dt="2022-05-12T21:00:26.996" v="1" actId="208"/>
          <ac:cxnSpMkLst>
            <pc:docMk/>
            <pc:sldMk cId="145281251" sldId="634"/>
            <ac:cxnSpMk id="64" creationId="{89AE1501-1572-D648-8D90-ADA066834394}"/>
          </ac:cxnSpMkLst>
        </pc:cxnChg>
        <pc:cxnChg chg="mod">
          <ac:chgData name="PITA DE OLIM, Nelson" userId="6fe01eec-0482-4f27-a806-189421589a48" providerId="ADAL" clId="{37BB0714-F259-6342-AA60-95B7A7DD4FA2}" dt="2022-05-12T21:00:32.206" v="3" actId="208"/>
          <ac:cxnSpMkLst>
            <pc:docMk/>
            <pc:sldMk cId="145281251" sldId="634"/>
            <ac:cxnSpMk id="65" creationId="{989B6EDE-701D-1748-9556-1746A336124B}"/>
          </ac:cxnSpMkLst>
        </pc:cxnChg>
        <pc:cxnChg chg="mod">
          <ac:chgData name="PITA DE OLIM, Nelson" userId="6fe01eec-0482-4f27-a806-189421589a48" providerId="ADAL" clId="{37BB0714-F259-6342-AA60-95B7A7DD4FA2}" dt="2022-05-12T21:00:34.596" v="4" actId="208"/>
          <ac:cxnSpMkLst>
            <pc:docMk/>
            <pc:sldMk cId="145281251" sldId="634"/>
            <ac:cxnSpMk id="66" creationId="{07D2FBD8-47C8-6B45-A5E5-0A6BF6FC8C0A}"/>
          </ac:cxnSpMkLst>
        </pc:cxnChg>
        <pc:cxnChg chg="mod">
          <ac:chgData name="PITA DE OLIM, Nelson" userId="6fe01eec-0482-4f27-a806-189421589a48" providerId="ADAL" clId="{37BB0714-F259-6342-AA60-95B7A7DD4FA2}" dt="2022-05-12T21:00:37.172" v="5" actId="208"/>
          <ac:cxnSpMkLst>
            <pc:docMk/>
            <pc:sldMk cId="145281251" sldId="634"/>
            <ac:cxnSpMk id="67" creationId="{A501530A-1375-EE4F-AD2E-027789A2C04C}"/>
          </ac:cxnSpMkLst>
        </pc:cxnChg>
        <pc:cxnChg chg="mod">
          <ac:chgData name="PITA DE OLIM, Nelson" userId="6fe01eec-0482-4f27-a806-189421589a48" providerId="ADAL" clId="{37BB0714-F259-6342-AA60-95B7A7DD4FA2}" dt="2022-05-12T21:00:42.168" v="7" actId="208"/>
          <ac:cxnSpMkLst>
            <pc:docMk/>
            <pc:sldMk cId="145281251" sldId="634"/>
            <ac:cxnSpMk id="68" creationId="{BE1487D6-5DBD-0445-928D-EDA617862A58}"/>
          </ac:cxnSpMkLst>
        </pc:cxnChg>
        <pc:cxnChg chg="mod">
          <ac:chgData name="PITA DE OLIM, Nelson" userId="6fe01eec-0482-4f27-a806-189421589a48" providerId="ADAL" clId="{37BB0714-F259-6342-AA60-95B7A7DD4FA2}" dt="2022-05-12T21:00:45.085" v="8" actId="208"/>
          <ac:cxnSpMkLst>
            <pc:docMk/>
            <pc:sldMk cId="145281251" sldId="634"/>
            <ac:cxnSpMk id="69" creationId="{E2F871F3-C23F-8C48-91BD-29C3C7E63F4C}"/>
          </ac:cxnSpMkLst>
        </pc:cxnChg>
        <pc:cxnChg chg="mod">
          <ac:chgData name="PITA DE OLIM, Nelson" userId="6fe01eec-0482-4f27-a806-189421589a48" providerId="ADAL" clId="{37BB0714-F259-6342-AA60-95B7A7DD4FA2}" dt="2022-05-12T21:00:29.702" v="2" actId="208"/>
          <ac:cxnSpMkLst>
            <pc:docMk/>
            <pc:sldMk cId="145281251" sldId="634"/>
            <ac:cxnSpMk id="72" creationId="{252901D0-2188-7642-932E-9003FB309570}"/>
          </ac:cxnSpMkLst>
        </pc:cxnChg>
        <pc:cxnChg chg="mod">
          <ac:chgData name="PITA DE OLIM, Nelson" userId="6fe01eec-0482-4f27-a806-189421589a48" providerId="ADAL" clId="{37BB0714-F259-6342-AA60-95B7A7DD4FA2}" dt="2022-05-12T21:00:24.317" v="0" actId="208"/>
          <ac:cxnSpMkLst>
            <pc:docMk/>
            <pc:sldMk cId="145281251" sldId="634"/>
            <ac:cxnSpMk id="73" creationId="{089D02AE-1325-404A-95D5-78F231BED3CD}"/>
          </ac:cxnSpMkLst>
        </pc:cxnChg>
      </pc:sldChg>
      <pc:sldChg chg="modSp mod">
        <pc:chgData name="PITA DE OLIM, Nelson" userId="6fe01eec-0482-4f27-a806-189421589a48" providerId="ADAL" clId="{37BB0714-F259-6342-AA60-95B7A7DD4FA2}" dt="2022-05-12T21:01:07.435" v="20" actId="20577"/>
        <pc:sldMkLst>
          <pc:docMk/>
          <pc:sldMk cId="2114363270" sldId="636"/>
        </pc:sldMkLst>
        <pc:spChg chg="mod">
          <ac:chgData name="PITA DE OLIM, Nelson" userId="6fe01eec-0482-4f27-a806-189421589a48" providerId="ADAL" clId="{37BB0714-F259-6342-AA60-95B7A7DD4FA2}" dt="2022-05-12T21:01:07.435" v="20" actId="20577"/>
          <ac:spMkLst>
            <pc:docMk/>
            <pc:sldMk cId="2114363270" sldId="636"/>
            <ac:spMk id="32" creationId="{AA0B9605-2308-384C-AB9F-C9784C32A183}"/>
          </ac:spMkLst>
        </pc:spChg>
      </pc:sldChg>
    </pc:docChg>
  </pc:docChgLst>
  <pc:docChgLst>
    <pc:chgData name="Nelson OLIM" userId="6fe01eec-0482-4f27-a806-189421589a48" providerId="ADAL" clId="{EA09141F-5A34-3347-A0CD-F349FEC11063}"/>
    <pc:docChg chg="custSel modSld">
      <pc:chgData name="Nelson OLIM" userId="6fe01eec-0482-4f27-a806-189421589a48" providerId="ADAL" clId="{EA09141F-5A34-3347-A0CD-F349FEC11063}" dt="2021-05-25T20:15:38.354" v="19" actId="20577"/>
      <pc:docMkLst>
        <pc:docMk/>
      </pc:docMkLst>
      <pc:sldChg chg="modSp mod">
        <pc:chgData name="Nelson OLIM" userId="6fe01eec-0482-4f27-a806-189421589a48" providerId="ADAL" clId="{EA09141F-5A34-3347-A0CD-F349FEC11063}" dt="2021-05-25T20:15:05.161" v="9" actId="20577"/>
        <pc:sldMkLst>
          <pc:docMk/>
          <pc:sldMk cId="2576844096" sldId="609"/>
        </pc:sldMkLst>
        <pc:spChg chg="mod">
          <ac:chgData name="Nelson OLIM" userId="6fe01eec-0482-4f27-a806-189421589a48" providerId="ADAL" clId="{EA09141F-5A34-3347-A0CD-F349FEC11063}" dt="2021-05-25T20:15:05.161" v="9" actId="20577"/>
          <ac:spMkLst>
            <pc:docMk/>
            <pc:sldMk cId="2576844096" sldId="609"/>
            <ac:spMk id="34" creationId="{C56EFA35-9F89-DF41-AEDB-56954F458E99}"/>
          </ac:spMkLst>
        </pc:spChg>
      </pc:sldChg>
      <pc:sldChg chg="modSp mod">
        <pc:chgData name="Nelson OLIM" userId="6fe01eec-0482-4f27-a806-189421589a48" providerId="ADAL" clId="{EA09141F-5A34-3347-A0CD-F349FEC11063}" dt="2021-05-25T20:14:09.120" v="0" actId="1076"/>
        <pc:sldMkLst>
          <pc:docMk/>
          <pc:sldMk cId="4269890709" sldId="637"/>
        </pc:sldMkLst>
        <pc:spChg chg="mod">
          <ac:chgData name="Nelson OLIM" userId="6fe01eec-0482-4f27-a806-189421589a48" providerId="ADAL" clId="{EA09141F-5A34-3347-A0CD-F349FEC11063}" dt="2021-05-25T20:14:09.120" v="0" actId="1076"/>
          <ac:spMkLst>
            <pc:docMk/>
            <pc:sldMk cId="4269890709" sldId="637"/>
            <ac:spMk id="7" creationId="{0E2C418B-6CE1-E841-B6AF-C8A30836C84B}"/>
          </ac:spMkLst>
        </pc:spChg>
      </pc:sldChg>
      <pc:sldChg chg="modSp mod">
        <pc:chgData name="Nelson OLIM" userId="6fe01eec-0482-4f27-a806-189421589a48" providerId="ADAL" clId="{EA09141F-5A34-3347-A0CD-F349FEC11063}" dt="2021-05-25T20:15:38.354" v="19" actId="20577"/>
        <pc:sldMkLst>
          <pc:docMk/>
          <pc:sldMk cId="3670090606" sldId="638"/>
        </pc:sldMkLst>
        <pc:spChg chg="mod">
          <ac:chgData name="Nelson OLIM" userId="6fe01eec-0482-4f27-a806-189421589a48" providerId="ADAL" clId="{EA09141F-5A34-3347-A0CD-F349FEC11063}" dt="2021-05-25T20:15:38.354" v="19" actId="20577"/>
          <ac:spMkLst>
            <pc:docMk/>
            <pc:sldMk cId="3670090606" sldId="638"/>
            <ac:spMk id="47" creationId="{D62165CE-55DA-BD45-A145-2E966BF4A8CB}"/>
          </ac:spMkLst>
        </pc:spChg>
      </pc:sldChg>
    </pc:docChg>
  </pc:docChgLst>
  <pc:docChgLst>
    <pc:chgData name="Nelson OLIM" userId="6fe01eec-0482-4f27-a806-189421589a48" providerId="ADAL" clId="{3E75E361-FE6A-0A47-AE18-5ED575F485CE}"/>
    <pc:docChg chg="undo redo custSel modSld">
      <pc:chgData name="Nelson OLIM" userId="6fe01eec-0482-4f27-a806-189421589a48" providerId="ADAL" clId="{3E75E361-FE6A-0A47-AE18-5ED575F485CE}" dt="2021-11-17T12:58:54.320" v="46" actId="1076"/>
      <pc:docMkLst>
        <pc:docMk/>
      </pc:docMkLst>
      <pc:sldChg chg="modSp mod">
        <pc:chgData name="Nelson OLIM" userId="6fe01eec-0482-4f27-a806-189421589a48" providerId="ADAL" clId="{3E75E361-FE6A-0A47-AE18-5ED575F485CE}" dt="2021-11-17T12:42:04.485" v="23" actId="14826"/>
        <pc:sldMkLst>
          <pc:docMk/>
          <pc:sldMk cId="1068301496" sldId="567"/>
        </pc:sldMkLst>
        <pc:picChg chg="mod">
          <ac:chgData name="Nelson OLIM" userId="6fe01eec-0482-4f27-a806-189421589a48" providerId="ADAL" clId="{3E75E361-FE6A-0A47-AE18-5ED575F485CE}" dt="2021-11-17T12:41:55.089" v="22" actId="14826"/>
          <ac:picMkLst>
            <pc:docMk/>
            <pc:sldMk cId="1068301496" sldId="567"/>
            <ac:picMk id="18" creationId="{0BF68D73-C6F5-B247-8F78-3FADFC52853B}"/>
          </ac:picMkLst>
        </pc:picChg>
        <pc:picChg chg="mod">
          <ac:chgData name="Nelson OLIM" userId="6fe01eec-0482-4f27-a806-189421589a48" providerId="ADAL" clId="{3E75E361-FE6A-0A47-AE18-5ED575F485CE}" dt="2021-11-17T12:41:36.825" v="20" actId="14826"/>
          <ac:picMkLst>
            <pc:docMk/>
            <pc:sldMk cId="1068301496" sldId="567"/>
            <ac:picMk id="20" creationId="{C1F6C3E7-297D-6841-8784-77C205F53009}"/>
          </ac:picMkLst>
        </pc:picChg>
        <pc:picChg chg="mod">
          <ac:chgData name="Nelson OLIM" userId="6fe01eec-0482-4f27-a806-189421589a48" providerId="ADAL" clId="{3E75E361-FE6A-0A47-AE18-5ED575F485CE}" dt="2021-11-17T12:41:46.496" v="21" actId="14826"/>
          <ac:picMkLst>
            <pc:docMk/>
            <pc:sldMk cId="1068301496" sldId="567"/>
            <ac:picMk id="21" creationId="{B29F7A12-79A0-4247-A2A4-DBCF3C1ACE17}"/>
          </ac:picMkLst>
        </pc:picChg>
        <pc:picChg chg="mod">
          <ac:chgData name="Nelson OLIM" userId="6fe01eec-0482-4f27-a806-189421589a48" providerId="ADAL" clId="{3E75E361-FE6A-0A47-AE18-5ED575F485CE}" dt="2021-11-17T12:42:04.485" v="23" actId="14826"/>
          <ac:picMkLst>
            <pc:docMk/>
            <pc:sldMk cId="1068301496" sldId="567"/>
            <ac:picMk id="22" creationId="{219D9B2B-4318-FB4D-A2ED-D97696EA133D}"/>
          </ac:picMkLst>
        </pc:picChg>
        <pc:cxnChg chg="mod">
          <ac:chgData name="Nelson OLIM" userId="6fe01eec-0482-4f27-a806-189421589a48" providerId="ADAL" clId="{3E75E361-FE6A-0A47-AE18-5ED575F485CE}" dt="2021-10-27T07:41:37.679" v="0" actId="693"/>
          <ac:cxnSpMkLst>
            <pc:docMk/>
            <pc:sldMk cId="1068301496" sldId="567"/>
            <ac:cxnSpMk id="28" creationId="{017B51F6-2063-7247-B282-C8DC08759B81}"/>
          </ac:cxnSpMkLst>
        </pc:cxnChg>
      </pc:sldChg>
      <pc:sldChg chg="modSp mod">
        <pc:chgData name="Nelson OLIM" userId="6fe01eec-0482-4f27-a806-189421589a48" providerId="ADAL" clId="{3E75E361-FE6A-0A47-AE18-5ED575F485CE}" dt="2021-11-09T15:14:34.959" v="13" actId="207"/>
        <pc:sldMkLst>
          <pc:docMk/>
          <pc:sldMk cId="1229764394" sldId="632"/>
        </pc:sldMkLst>
        <pc:spChg chg="mod">
          <ac:chgData name="Nelson OLIM" userId="6fe01eec-0482-4f27-a806-189421589a48" providerId="ADAL" clId="{3E75E361-FE6A-0A47-AE18-5ED575F485CE}" dt="2021-10-27T07:41:45.853" v="10" actId="20577"/>
          <ac:spMkLst>
            <pc:docMk/>
            <pc:sldMk cId="1229764394" sldId="632"/>
            <ac:spMk id="3" creationId="{E7D82E6A-DA77-5C4F-A196-C36FE86DCB02}"/>
          </ac:spMkLst>
        </pc:spChg>
        <pc:graphicFrameChg chg="modGraphic">
          <ac:chgData name="Nelson OLIM" userId="6fe01eec-0482-4f27-a806-189421589a48" providerId="ADAL" clId="{3E75E361-FE6A-0A47-AE18-5ED575F485CE}" dt="2021-11-09T15:14:34.959" v="13" actId="207"/>
          <ac:graphicFrameMkLst>
            <pc:docMk/>
            <pc:sldMk cId="1229764394" sldId="632"/>
            <ac:graphicFrameMk id="10" creationId="{E3369B15-30EF-CE43-98D6-D5FCCBB13D17}"/>
          </ac:graphicFrameMkLst>
        </pc:graphicFrameChg>
        <pc:graphicFrameChg chg="modGraphic">
          <ac:chgData name="Nelson OLIM" userId="6fe01eec-0482-4f27-a806-189421589a48" providerId="ADAL" clId="{3E75E361-FE6A-0A47-AE18-5ED575F485CE}" dt="2021-11-09T15:14:32.979" v="12" actId="207"/>
          <ac:graphicFrameMkLst>
            <pc:docMk/>
            <pc:sldMk cId="1229764394" sldId="632"/>
            <ac:graphicFrameMk id="24" creationId="{AAEF1167-D0BD-9443-BD61-E02C16BD7F68}"/>
          </ac:graphicFrameMkLst>
        </pc:graphicFrameChg>
      </pc:sldChg>
      <pc:sldChg chg="addSp delSp modSp mod">
        <pc:chgData name="Nelson OLIM" userId="6fe01eec-0482-4f27-a806-189421589a48" providerId="ADAL" clId="{3E75E361-FE6A-0A47-AE18-5ED575F485CE}" dt="2021-11-17T12:43:36.753" v="32"/>
        <pc:sldMkLst>
          <pc:docMk/>
          <pc:sldMk cId="145281251" sldId="634"/>
        </pc:sldMkLst>
        <pc:spChg chg="add mod">
          <ac:chgData name="Nelson OLIM" userId="6fe01eec-0482-4f27-a806-189421589a48" providerId="ADAL" clId="{3E75E361-FE6A-0A47-AE18-5ED575F485CE}" dt="2021-11-17T12:43:14.819" v="30"/>
          <ac:spMkLst>
            <pc:docMk/>
            <pc:sldMk cId="145281251" sldId="634"/>
            <ac:spMk id="48" creationId="{4BE63D95-A58B-5148-A3E5-FA6736F14AC6}"/>
          </ac:spMkLst>
        </pc:spChg>
        <pc:spChg chg="add mod">
          <ac:chgData name="Nelson OLIM" userId="6fe01eec-0482-4f27-a806-189421589a48" providerId="ADAL" clId="{3E75E361-FE6A-0A47-AE18-5ED575F485CE}" dt="2021-11-17T12:43:14.819" v="30"/>
          <ac:spMkLst>
            <pc:docMk/>
            <pc:sldMk cId="145281251" sldId="634"/>
            <ac:spMk id="49" creationId="{ACFF6DC6-2659-0841-9D71-D2765589896D}"/>
          </ac:spMkLst>
        </pc:spChg>
        <pc:spChg chg="add mod">
          <ac:chgData name="Nelson OLIM" userId="6fe01eec-0482-4f27-a806-189421589a48" providerId="ADAL" clId="{3E75E361-FE6A-0A47-AE18-5ED575F485CE}" dt="2021-11-17T12:43:14.819" v="30"/>
          <ac:spMkLst>
            <pc:docMk/>
            <pc:sldMk cId="145281251" sldId="634"/>
            <ac:spMk id="78" creationId="{10B470DA-A20C-A24A-B63A-D96995238ED1}"/>
          </ac:spMkLst>
        </pc:spChg>
        <pc:spChg chg="add mod">
          <ac:chgData name="Nelson OLIM" userId="6fe01eec-0482-4f27-a806-189421589a48" providerId="ADAL" clId="{3E75E361-FE6A-0A47-AE18-5ED575F485CE}" dt="2021-11-17T12:43:14.819" v="30"/>
          <ac:spMkLst>
            <pc:docMk/>
            <pc:sldMk cId="145281251" sldId="634"/>
            <ac:spMk id="79" creationId="{7110402E-6077-5845-A2F8-DFFA3DDC8356}"/>
          </ac:spMkLst>
        </pc:spChg>
        <pc:spChg chg="mod">
          <ac:chgData name="Nelson OLIM" userId="6fe01eec-0482-4f27-a806-189421589a48" providerId="ADAL" clId="{3E75E361-FE6A-0A47-AE18-5ED575F485CE}" dt="2021-11-17T12:43:14.819" v="30"/>
          <ac:spMkLst>
            <pc:docMk/>
            <pc:sldMk cId="145281251" sldId="634"/>
            <ac:spMk id="83" creationId="{028A489D-E085-DD44-9056-8F5F1C942DBF}"/>
          </ac:spMkLst>
        </pc:spChg>
        <pc:spChg chg="add mod">
          <ac:chgData name="Nelson OLIM" userId="6fe01eec-0482-4f27-a806-189421589a48" providerId="ADAL" clId="{3E75E361-FE6A-0A47-AE18-5ED575F485CE}" dt="2021-11-17T12:43:14.819" v="30"/>
          <ac:spMkLst>
            <pc:docMk/>
            <pc:sldMk cId="145281251" sldId="634"/>
            <ac:spMk id="84" creationId="{E44F8752-E9CF-9E47-979D-536AF0C17F26}"/>
          </ac:spMkLst>
        </pc:spChg>
        <pc:spChg chg="add mod">
          <ac:chgData name="Nelson OLIM" userId="6fe01eec-0482-4f27-a806-189421589a48" providerId="ADAL" clId="{3E75E361-FE6A-0A47-AE18-5ED575F485CE}" dt="2021-11-17T12:43:14.819" v="30"/>
          <ac:spMkLst>
            <pc:docMk/>
            <pc:sldMk cId="145281251" sldId="634"/>
            <ac:spMk id="85" creationId="{85AF801D-E151-9B40-8227-93A56BD781DD}"/>
          </ac:spMkLst>
        </pc:spChg>
        <pc:spChg chg="add mod">
          <ac:chgData name="Nelson OLIM" userId="6fe01eec-0482-4f27-a806-189421589a48" providerId="ADAL" clId="{3E75E361-FE6A-0A47-AE18-5ED575F485CE}" dt="2021-11-17T12:43:14.819" v="30"/>
          <ac:spMkLst>
            <pc:docMk/>
            <pc:sldMk cId="145281251" sldId="634"/>
            <ac:spMk id="86" creationId="{DC8FE574-3E5C-AE45-B18E-6F53D6A57E36}"/>
          </ac:spMkLst>
        </pc:spChg>
        <pc:spChg chg="add del">
          <ac:chgData name="Nelson OLIM" userId="6fe01eec-0482-4f27-a806-189421589a48" providerId="ADAL" clId="{3E75E361-FE6A-0A47-AE18-5ED575F485CE}" dt="2021-11-17T12:42:42.183" v="28" actId="478"/>
          <ac:spMkLst>
            <pc:docMk/>
            <pc:sldMk cId="145281251" sldId="634"/>
            <ac:spMk id="117" creationId="{202BFEE5-517F-5141-BA28-3D09BDEAA6CA}"/>
          </ac:spMkLst>
        </pc:spChg>
        <pc:spChg chg="add del">
          <ac:chgData name="Nelson OLIM" userId="6fe01eec-0482-4f27-a806-189421589a48" providerId="ADAL" clId="{3E75E361-FE6A-0A47-AE18-5ED575F485CE}" dt="2021-11-17T12:42:45.681" v="29" actId="478"/>
          <ac:spMkLst>
            <pc:docMk/>
            <pc:sldMk cId="145281251" sldId="634"/>
            <ac:spMk id="118" creationId="{4A465D03-CDA2-0948-89CE-D15F05BC4414}"/>
          </ac:spMkLst>
        </pc:spChg>
        <pc:spChg chg="add del">
          <ac:chgData name="Nelson OLIM" userId="6fe01eec-0482-4f27-a806-189421589a48" providerId="ADAL" clId="{3E75E361-FE6A-0A47-AE18-5ED575F485CE}" dt="2021-11-17T12:42:42.183" v="28" actId="478"/>
          <ac:spMkLst>
            <pc:docMk/>
            <pc:sldMk cId="145281251" sldId="634"/>
            <ac:spMk id="122" creationId="{FADAB82F-1454-104B-AA8B-86C877F3FD4B}"/>
          </ac:spMkLst>
        </pc:spChg>
        <pc:spChg chg="add del">
          <ac:chgData name="Nelson OLIM" userId="6fe01eec-0482-4f27-a806-189421589a48" providerId="ADAL" clId="{3E75E361-FE6A-0A47-AE18-5ED575F485CE}" dt="2021-11-17T12:42:42.183" v="28" actId="478"/>
          <ac:spMkLst>
            <pc:docMk/>
            <pc:sldMk cId="145281251" sldId="634"/>
            <ac:spMk id="123" creationId="{B4F35E44-74F1-3947-B362-2415FD13EDA9}"/>
          </ac:spMkLst>
        </pc:spChg>
        <pc:spChg chg="add del">
          <ac:chgData name="Nelson OLIM" userId="6fe01eec-0482-4f27-a806-189421589a48" providerId="ADAL" clId="{3E75E361-FE6A-0A47-AE18-5ED575F485CE}" dt="2021-11-17T12:42:42.183" v="28" actId="478"/>
          <ac:spMkLst>
            <pc:docMk/>
            <pc:sldMk cId="145281251" sldId="634"/>
            <ac:spMk id="124" creationId="{8DC15A99-6CEC-EE4F-9CAA-ED971A3E4A53}"/>
          </ac:spMkLst>
        </pc:spChg>
        <pc:grpChg chg="add mod">
          <ac:chgData name="Nelson OLIM" userId="6fe01eec-0482-4f27-a806-189421589a48" providerId="ADAL" clId="{3E75E361-FE6A-0A47-AE18-5ED575F485CE}" dt="2021-11-17T12:43:36.753" v="32"/>
          <ac:grpSpMkLst>
            <pc:docMk/>
            <pc:sldMk cId="145281251" sldId="634"/>
            <ac:grpSpMk id="50" creationId="{20BC54B9-9738-B44F-8EDF-FEBB0761E914}"/>
          </ac:grpSpMkLst>
        </pc:grpChg>
        <pc:grpChg chg="add mod">
          <ac:chgData name="Nelson OLIM" userId="6fe01eec-0482-4f27-a806-189421589a48" providerId="ADAL" clId="{3E75E361-FE6A-0A47-AE18-5ED575F485CE}" dt="2021-11-17T12:43:36.753" v="32"/>
          <ac:grpSpMkLst>
            <pc:docMk/>
            <pc:sldMk cId="145281251" sldId="634"/>
            <ac:grpSpMk id="53" creationId="{08CBAE22-A43A-9341-A19F-B39F92F697DC}"/>
          </ac:grpSpMkLst>
        </pc:grpChg>
        <pc:grpChg chg="add del">
          <ac:chgData name="Nelson OLIM" userId="6fe01eec-0482-4f27-a806-189421589a48" providerId="ADAL" clId="{3E75E361-FE6A-0A47-AE18-5ED575F485CE}" dt="2021-11-17T12:42:42.183" v="28" actId="478"/>
          <ac:grpSpMkLst>
            <pc:docMk/>
            <pc:sldMk cId="145281251" sldId="634"/>
            <ac:grpSpMk id="73" creationId="{5414F5F2-C6D2-5642-8BEB-E7C78CE9D7B7}"/>
          </ac:grpSpMkLst>
        </pc:grpChg>
        <pc:grpChg chg="add mod">
          <ac:chgData name="Nelson OLIM" userId="6fe01eec-0482-4f27-a806-189421589a48" providerId="ADAL" clId="{3E75E361-FE6A-0A47-AE18-5ED575F485CE}" dt="2021-11-17T12:43:36.753" v="32"/>
          <ac:grpSpMkLst>
            <pc:docMk/>
            <pc:sldMk cId="145281251" sldId="634"/>
            <ac:grpSpMk id="80" creationId="{F40BA81C-9BC3-7E4A-BF7F-FFC85806B480}"/>
          </ac:grpSpMkLst>
        </pc:grpChg>
        <pc:grpChg chg="add del">
          <ac:chgData name="Nelson OLIM" userId="6fe01eec-0482-4f27-a806-189421589a48" providerId="ADAL" clId="{3E75E361-FE6A-0A47-AE18-5ED575F485CE}" dt="2021-11-17T12:42:42.183" v="28" actId="478"/>
          <ac:grpSpMkLst>
            <pc:docMk/>
            <pc:sldMk cId="145281251" sldId="634"/>
            <ac:grpSpMk id="91" creationId="{338D11FE-E463-4F43-97B6-7045293ACBA3}"/>
          </ac:grpSpMkLst>
        </pc:grpChg>
        <pc:grpChg chg="add del">
          <ac:chgData name="Nelson OLIM" userId="6fe01eec-0482-4f27-a806-189421589a48" providerId="ADAL" clId="{3E75E361-FE6A-0A47-AE18-5ED575F485CE}" dt="2021-11-17T12:42:42.183" v="28" actId="478"/>
          <ac:grpSpMkLst>
            <pc:docMk/>
            <pc:sldMk cId="145281251" sldId="634"/>
            <ac:grpSpMk id="119" creationId="{B6FDD16C-EE2C-CD4F-A558-D92CAD01D0C7}"/>
          </ac:grpSpMkLst>
        </pc:grpChg>
        <pc:picChg chg="mod">
          <ac:chgData name="Nelson OLIM" userId="6fe01eec-0482-4f27-a806-189421589a48" providerId="ADAL" clId="{3E75E361-FE6A-0A47-AE18-5ED575F485CE}" dt="2021-11-17T12:43:14.819" v="30"/>
          <ac:picMkLst>
            <pc:docMk/>
            <pc:sldMk cId="145281251" sldId="634"/>
            <ac:picMk id="51" creationId="{E72C8997-7A4D-2A45-81BF-9631EC3B9D66}"/>
          </ac:picMkLst>
        </pc:picChg>
        <pc:picChg chg="mod">
          <ac:chgData name="Nelson OLIM" userId="6fe01eec-0482-4f27-a806-189421589a48" providerId="ADAL" clId="{3E75E361-FE6A-0A47-AE18-5ED575F485CE}" dt="2021-11-17T12:43:14.819" v="30"/>
          <ac:picMkLst>
            <pc:docMk/>
            <pc:sldMk cId="145281251" sldId="634"/>
            <ac:picMk id="52" creationId="{44781315-2C0D-C743-9903-03010A4E8A17}"/>
          </ac:picMkLst>
        </pc:picChg>
        <pc:picChg chg="mod">
          <ac:chgData name="Nelson OLIM" userId="6fe01eec-0482-4f27-a806-189421589a48" providerId="ADAL" clId="{3E75E361-FE6A-0A47-AE18-5ED575F485CE}" dt="2021-11-17T12:43:14.819" v="30"/>
          <ac:picMkLst>
            <pc:docMk/>
            <pc:sldMk cId="145281251" sldId="634"/>
            <ac:picMk id="54" creationId="{6343ABE7-C0A2-DE4E-B66A-11D2A162F5B0}"/>
          </ac:picMkLst>
        </pc:picChg>
        <pc:picChg chg="mod">
          <ac:chgData name="Nelson OLIM" userId="6fe01eec-0482-4f27-a806-189421589a48" providerId="ADAL" clId="{3E75E361-FE6A-0A47-AE18-5ED575F485CE}" dt="2021-11-17T12:43:14.819" v="30"/>
          <ac:picMkLst>
            <pc:docMk/>
            <pc:sldMk cId="145281251" sldId="634"/>
            <ac:picMk id="55" creationId="{EFB27E17-43BD-BB4D-8587-63462AFCD2DC}"/>
          </ac:picMkLst>
        </pc:picChg>
        <pc:picChg chg="add mod">
          <ac:chgData name="Nelson OLIM" userId="6fe01eec-0482-4f27-a806-189421589a48" providerId="ADAL" clId="{3E75E361-FE6A-0A47-AE18-5ED575F485CE}" dt="2021-11-17T12:43:14.819" v="30"/>
          <ac:picMkLst>
            <pc:docMk/>
            <pc:sldMk cId="145281251" sldId="634"/>
            <ac:picMk id="56" creationId="{D26F2032-EC95-FC41-A874-2CD1750D335E}"/>
          </ac:picMkLst>
        </pc:picChg>
        <pc:picChg chg="add mod">
          <ac:chgData name="Nelson OLIM" userId="6fe01eec-0482-4f27-a806-189421589a48" providerId="ADAL" clId="{3E75E361-FE6A-0A47-AE18-5ED575F485CE}" dt="2021-11-17T12:43:36.753" v="32"/>
          <ac:picMkLst>
            <pc:docMk/>
            <pc:sldMk cId="145281251" sldId="634"/>
            <ac:picMk id="57" creationId="{D5442D53-0C5A-5945-9AC9-0B5A853EBA7F}"/>
          </ac:picMkLst>
        </pc:picChg>
        <pc:picChg chg="add mod">
          <ac:chgData name="Nelson OLIM" userId="6fe01eec-0482-4f27-a806-189421589a48" providerId="ADAL" clId="{3E75E361-FE6A-0A47-AE18-5ED575F485CE}" dt="2021-11-17T12:43:36.753" v="32"/>
          <ac:picMkLst>
            <pc:docMk/>
            <pc:sldMk cId="145281251" sldId="634"/>
            <ac:picMk id="58" creationId="{C6C553DC-7C90-5B4A-A343-4059868B4F74}"/>
          </ac:picMkLst>
        </pc:picChg>
        <pc:picChg chg="add mod">
          <ac:chgData name="Nelson OLIM" userId="6fe01eec-0482-4f27-a806-189421589a48" providerId="ADAL" clId="{3E75E361-FE6A-0A47-AE18-5ED575F485CE}" dt="2021-11-17T12:43:14.819" v="30"/>
          <ac:picMkLst>
            <pc:docMk/>
            <pc:sldMk cId="145281251" sldId="634"/>
            <ac:picMk id="59" creationId="{AAB7C2E9-EF06-C448-8117-D04CED97421D}"/>
          </ac:picMkLst>
        </pc:picChg>
        <pc:picChg chg="add mod">
          <ac:chgData name="Nelson OLIM" userId="6fe01eec-0482-4f27-a806-189421589a48" providerId="ADAL" clId="{3E75E361-FE6A-0A47-AE18-5ED575F485CE}" dt="2021-11-17T12:43:14.819" v="30"/>
          <ac:picMkLst>
            <pc:docMk/>
            <pc:sldMk cId="145281251" sldId="634"/>
            <ac:picMk id="60" creationId="{7FF7136F-8F1C-4740-9A5F-AA2CDB4286C6}"/>
          </ac:picMkLst>
        </pc:picChg>
        <pc:picChg chg="add mod">
          <ac:chgData name="Nelson OLIM" userId="6fe01eec-0482-4f27-a806-189421589a48" providerId="ADAL" clId="{3E75E361-FE6A-0A47-AE18-5ED575F485CE}" dt="2021-11-17T12:43:25.834" v="31"/>
          <ac:picMkLst>
            <pc:docMk/>
            <pc:sldMk cId="145281251" sldId="634"/>
            <ac:picMk id="61" creationId="{0B1DD3C3-EB3C-774C-9444-A5CD43E02D6F}"/>
          </ac:picMkLst>
        </pc:picChg>
        <pc:picChg chg="add mod">
          <ac:chgData name="Nelson OLIM" userId="6fe01eec-0482-4f27-a806-189421589a48" providerId="ADAL" clId="{3E75E361-FE6A-0A47-AE18-5ED575F485CE}" dt="2021-11-17T12:43:14.819" v="30"/>
          <ac:picMkLst>
            <pc:docMk/>
            <pc:sldMk cId="145281251" sldId="634"/>
            <ac:picMk id="75" creationId="{0B413DD0-C84E-F64F-8782-7802EA08E1E6}"/>
          </ac:picMkLst>
        </pc:picChg>
        <pc:picChg chg="add mod">
          <ac:chgData name="Nelson OLIM" userId="6fe01eec-0482-4f27-a806-189421589a48" providerId="ADAL" clId="{3E75E361-FE6A-0A47-AE18-5ED575F485CE}" dt="2021-11-17T12:43:14.819" v="30"/>
          <ac:picMkLst>
            <pc:docMk/>
            <pc:sldMk cId="145281251" sldId="634"/>
            <ac:picMk id="76" creationId="{34F6FB82-572A-324A-9032-F2C7C5891A09}"/>
          </ac:picMkLst>
        </pc:picChg>
        <pc:picChg chg="mod">
          <ac:chgData name="Nelson OLIM" userId="6fe01eec-0482-4f27-a806-189421589a48" providerId="ADAL" clId="{3E75E361-FE6A-0A47-AE18-5ED575F485CE}" dt="2021-11-17T12:43:14.819" v="30"/>
          <ac:picMkLst>
            <pc:docMk/>
            <pc:sldMk cId="145281251" sldId="634"/>
            <ac:picMk id="81" creationId="{A11E8389-2490-5A47-B9F3-F17BAA3FDEB6}"/>
          </ac:picMkLst>
        </pc:picChg>
        <pc:picChg chg="add mod">
          <ac:chgData name="Nelson OLIM" userId="6fe01eec-0482-4f27-a806-189421589a48" providerId="ADAL" clId="{3E75E361-FE6A-0A47-AE18-5ED575F485CE}" dt="2021-11-17T12:43:36.753" v="32"/>
          <ac:picMkLst>
            <pc:docMk/>
            <pc:sldMk cId="145281251" sldId="634"/>
            <ac:picMk id="87" creationId="{002CBB25-9BB0-2543-95A2-036090B871C2}"/>
          </ac:picMkLst>
        </pc:picChg>
        <pc:picChg chg="add mod">
          <ac:chgData name="Nelson OLIM" userId="6fe01eec-0482-4f27-a806-189421589a48" providerId="ADAL" clId="{3E75E361-FE6A-0A47-AE18-5ED575F485CE}" dt="2021-11-17T12:43:36.753" v="32"/>
          <ac:picMkLst>
            <pc:docMk/>
            <pc:sldMk cId="145281251" sldId="634"/>
            <ac:picMk id="88" creationId="{9FC782BE-F930-CA4F-BE72-5DA6216AD51A}"/>
          </ac:picMkLst>
        </pc:picChg>
        <pc:picChg chg="add mod">
          <ac:chgData name="Nelson OLIM" userId="6fe01eec-0482-4f27-a806-189421589a48" providerId="ADAL" clId="{3E75E361-FE6A-0A47-AE18-5ED575F485CE}" dt="2021-11-17T12:43:14.819" v="30"/>
          <ac:picMkLst>
            <pc:docMk/>
            <pc:sldMk cId="145281251" sldId="634"/>
            <ac:picMk id="89" creationId="{694E883B-09D7-5847-8DED-441E1091C78F}"/>
          </ac:picMkLst>
        </pc:picChg>
        <pc:picChg chg="add mod">
          <ac:chgData name="Nelson OLIM" userId="6fe01eec-0482-4f27-a806-189421589a48" providerId="ADAL" clId="{3E75E361-FE6A-0A47-AE18-5ED575F485CE}" dt="2021-11-17T12:43:25.834" v="31"/>
          <ac:picMkLst>
            <pc:docMk/>
            <pc:sldMk cId="145281251" sldId="634"/>
            <ac:picMk id="90" creationId="{D9E9B82B-5B99-824C-AACB-019CB61F00E1}"/>
          </ac:picMkLst>
        </pc:picChg>
        <pc:picChg chg="add del">
          <ac:chgData name="Nelson OLIM" userId="6fe01eec-0482-4f27-a806-189421589a48" providerId="ADAL" clId="{3E75E361-FE6A-0A47-AE18-5ED575F485CE}" dt="2021-11-17T12:42:42.183" v="28" actId="478"/>
          <ac:picMkLst>
            <pc:docMk/>
            <pc:sldMk cId="145281251" sldId="634"/>
            <ac:picMk id="94" creationId="{CCA30B6C-815B-5D45-AF51-6DD17C0EB7EC}"/>
          </ac:picMkLst>
        </pc:picChg>
        <pc:picChg chg="add del">
          <ac:chgData name="Nelson OLIM" userId="6fe01eec-0482-4f27-a806-189421589a48" providerId="ADAL" clId="{3E75E361-FE6A-0A47-AE18-5ED575F485CE}" dt="2021-11-17T12:42:42.183" v="28" actId="478"/>
          <ac:picMkLst>
            <pc:docMk/>
            <pc:sldMk cId="145281251" sldId="634"/>
            <ac:picMk id="95" creationId="{5C0EBD11-9A43-2F44-9DC6-3715220CD63D}"/>
          </ac:picMkLst>
        </pc:picChg>
        <pc:picChg chg="add del">
          <ac:chgData name="Nelson OLIM" userId="6fe01eec-0482-4f27-a806-189421589a48" providerId="ADAL" clId="{3E75E361-FE6A-0A47-AE18-5ED575F485CE}" dt="2021-11-17T12:42:42.183" v="28" actId="478"/>
          <ac:picMkLst>
            <pc:docMk/>
            <pc:sldMk cId="145281251" sldId="634"/>
            <ac:picMk id="96" creationId="{03FA726D-E4EC-8047-A109-2919B6BA8E17}"/>
          </ac:picMkLst>
        </pc:picChg>
        <pc:picChg chg="add del">
          <ac:chgData name="Nelson OLIM" userId="6fe01eec-0482-4f27-a806-189421589a48" providerId="ADAL" clId="{3E75E361-FE6A-0A47-AE18-5ED575F485CE}" dt="2021-11-17T12:42:42.183" v="28" actId="478"/>
          <ac:picMkLst>
            <pc:docMk/>
            <pc:sldMk cId="145281251" sldId="634"/>
            <ac:picMk id="97" creationId="{923F89FE-2227-E641-9AA3-37AE6C82C012}"/>
          </ac:picMkLst>
        </pc:picChg>
        <pc:picChg chg="add del">
          <ac:chgData name="Nelson OLIM" userId="6fe01eec-0482-4f27-a806-189421589a48" providerId="ADAL" clId="{3E75E361-FE6A-0A47-AE18-5ED575F485CE}" dt="2021-11-17T12:42:42.183" v="28" actId="478"/>
          <ac:picMkLst>
            <pc:docMk/>
            <pc:sldMk cId="145281251" sldId="634"/>
            <ac:picMk id="98" creationId="{1B5EA905-973C-2B41-804B-C0A7CD5EA8BE}"/>
          </ac:picMkLst>
        </pc:picChg>
        <pc:picChg chg="add del">
          <ac:chgData name="Nelson OLIM" userId="6fe01eec-0482-4f27-a806-189421589a48" providerId="ADAL" clId="{3E75E361-FE6A-0A47-AE18-5ED575F485CE}" dt="2021-11-17T12:42:42.183" v="28" actId="478"/>
          <ac:picMkLst>
            <pc:docMk/>
            <pc:sldMk cId="145281251" sldId="634"/>
            <ac:picMk id="99" creationId="{6C4D28EB-F86B-7A47-8750-AC5C5BA92938}"/>
          </ac:picMkLst>
        </pc:picChg>
        <pc:picChg chg="add del">
          <ac:chgData name="Nelson OLIM" userId="6fe01eec-0482-4f27-a806-189421589a48" providerId="ADAL" clId="{3E75E361-FE6A-0A47-AE18-5ED575F485CE}" dt="2021-11-17T12:42:42.183" v="28" actId="478"/>
          <ac:picMkLst>
            <pc:docMk/>
            <pc:sldMk cId="145281251" sldId="634"/>
            <ac:picMk id="109" creationId="{CCF548C8-FCCF-BC4F-A5C2-AB19A3D33B6F}"/>
          </ac:picMkLst>
        </pc:picChg>
        <pc:picChg chg="add del">
          <ac:chgData name="Nelson OLIM" userId="6fe01eec-0482-4f27-a806-189421589a48" providerId="ADAL" clId="{3E75E361-FE6A-0A47-AE18-5ED575F485CE}" dt="2021-11-17T12:42:42.183" v="28" actId="478"/>
          <ac:picMkLst>
            <pc:docMk/>
            <pc:sldMk cId="145281251" sldId="634"/>
            <ac:picMk id="110" creationId="{E724D450-7CAB-334D-BC39-412AE23C71D6}"/>
          </ac:picMkLst>
        </pc:picChg>
        <pc:picChg chg="add del">
          <ac:chgData name="Nelson OLIM" userId="6fe01eec-0482-4f27-a806-189421589a48" providerId="ADAL" clId="{3E75E361-FE6A-0A47-AE18-5ED575F485CE}" dt="2021-11-17T12:42:42.183" v="28" actId="478"/>
          <ac:picMkLst>
            <pc:docMk/>
            <pc:sldMk cId="145281251" sldId="634"/>
            <ac:picMk id="111" creationId="{2D0DB304-881C-C449-B49D-86E12344B7CE}"/>
          </ac:picMkLst>
        </pc:picChg>
        <pc:picChg chg="add del">
          <ac:chgData name="Nelson OLIM" userId="6fe01eec-0482-4f27-a806-189421589a48" providerId="ADAL" clId="{3E75E361-FE6A-0A47-AE18-5ED575F485CE}" dt="2021-11-17T12:42:42.183" v="28" actId="478"/>
          <ac:picMkLst>
            <pc:docMk/>
            <pc:sldMk cId="145281251" sldId="634"/>
            <ac:picMk id="114" creationId="{D70DD620-D2E1-F547-9724-1D962AAECA9D}"/>
          </ac:picMkLst>
        </pc:picChg>
        <pc:picChg chg="add del">
          <ac:chgData name="Nelson OLIM" userId="6fe01eec-0482-4f27-a806-189421589a48" providerId="ADAL" clId="{3E75E361-FE6A-0A47-AE18-5ED575F485CE}" dt="2021-11-17T12:42:42.183" v="28" actId="478"/>
          <ac:picMkLst>
            <pc:docMk/>
            <pc:sldMk cId="145281251" sldId="634"/>
            <ac:picMk id="115" creationId="{9598B76F-3BB3-5945-98FC-A5F567312C5E}"/>
          </ac:picMkLst>
        </pc:picChg>
        <pc:picChg chg="add del">
          <ac:chgData name="Nelson OLIM" userId="6fe01eec-0482-4f27-a806-189421589a48" providerId="ADAL" clId="{3E75E361-FE6A-0A47-AE18-5ED575F485CE}" dt="2021-11-17T12:42:42.183" v="28" actId="478"/>
          <ac:picMkLst>
            <pc:docMk/>
            <pc:sldMk cId="145281251" sldId="634"/>
            <ac:picMk id="125" creationId="{12013862-D268-0E4A-9B38-7F7437D3FE5E}"/>
          </ac:picMkLst>
        </pc:picChg>
        <pc:picChg chg="add del">
          <ac:chgData name="Nelson OLIM" userId="6fe01eec-0482-4f27-a806-189421589a48" providerId="ADAL" clId="{3E75E361-FE6A-0A47-AE18-5ED575F485CE}" dt="2021-11-17T12:42:42.183" v="28" actId="478"/>
          <ac:picMkLst>
            <pc:docMk/>
            <pc:sldMk cId="145281251" sldId="634"/>
            <ac:picMk id="126" creationId="{B12A5778-0FBC-2A4C-BD30-8A2F47C54A33}"/>
          </ac:picMkLst>
        </pc:picChg>
        <pc:picChg chg="add del">
          <ac:chgData name="Nelson OLIM" userId="6fe01eec-0482-4f27-a806-189421589a48" providerId="ADAL" clId="{3E75E361-FE6A-0A47-AE18-5ED575F485CE}" dt="2021-11-17T12:42:42.183" v="28" actId="478"/>
          <ac:picMkLst>
            <pc:docMk/>
            <pc:sldMk cId="145281251" sldId="634"/>
            <ac:picMk id="127" creationId="{01C58F2F-5A9E-364D-9258-B6BA50753B46}"/>
          </ac:picMkLst>
        </pc:picChg>
        <pc:picChg chg="add mod">
          <ac:chgData name="Nelson OLIM" userId="6fe01eec-0482-4f27-a806-189421589a48" providerId="ADAL" clId="{3E75E361-FE6A-0A47-AE18-5ED575F485CE}" dt="2021-11-17T12:43:25.834" v="31"/>
          <ac:picMkLst>
            <pc:docMk/>
            <pc:sldMk cId="145281251" sldId="634"/>
            <ac:picMk id="128" creationId="{CCD760AF-98F9-6E43-A244-69AFB7B57AB6}"/>
          </ac:picMkLst>
        </pc:picChg>
        <pc:picChg chg="add mod">
          <ac:chgData name="Nelson OLIM" userId="6fe01eec-0482-4f27-a806-189421589a48" providerId="ADAL" clId="{3E75E361-FE6A-0A47-AE18-5ED575F485CE}" dt="2021-11-17T12:43:25.834" v="31"/>
          <ac:picMkLst>
            <pc:docMk/>
            <pc:sldMk cId="145281251" sldId="634"/>
            <ac:picMk id="129" creationId="{5EFD4C7F-8FA9-1447-A6CB-7C3E5412C641}"/>
          </ac:picMkLst>
        </pc:picChg>
        <pc:cxnChg chg="add mod">
          <ac:chgData name="Nelson OLIM" userId="6fe01eec-0482-4f27-a806-189421589a48" providerId="ADAL" clId="{3E75E361-FE6A-0A47-AE18-5ED575F485CE}" dt="2021-11-17T12:43:14.819" v="30"/>
          <ac:cxnSpMkLst>
            <pc:docMk/>
            <pc:sldMk cId="145281251" sldId="634"/>
            <ac:cxnSpMk id="62" creationId="{EEF0345E-5101-1B41-8F50-91FD87756CF3}"/>
          </ac:cxnSpMkLst>
        </pc:cxnChg>
        <pc:cxnChg chg="add mod">
          <ac:chgData name="Nelson OLIM" userId="6fe01eec-0482-4f27-a806-189421589a48" providerId="ADAL" clId="{3E75E361-FE6A-0A47-AE18-5ED575F485CE}" dt="2021-11-17T12:43:14.819" v="30"/>
          <ac:cxnSpMkLst>
            <pc:docMk/>
            <pc:sldMk cId="145281251" sldId="634"/>
            <ac:cxnSpMk id="63" creationId="{D7962C24-071E-4447-9913-A7B018206FD0}"/>
          </ac:cxnSpMkLst>
        </pc:cxnChg>
        <pc:cxnChg chg="add mod">
          <ac:chgData name="Nelson OLIM" userId="6fe01eec-0482-4f27-a806-189421589a48" providerId="ADAL" clId="{3E75E361-FE6A-0A47-AE18-5ED575F485CE}" dt="2021-11-17T12:43:14.819" v="30"/>
          <ac:cxnSpMkLst>
            <pc:docMk/>
            <pc:sldMk cId="145281251" sldId="634"/>
            <ac:cxnSpMk id="64" creationId="{89AE1501-1572-D648-8D90-ADA066834394}"/>
          </ac:cxnSpMkLst>
        </pc:cxnChg>
        <pc:cxnChg chg="add mod">
          <ac:chgData name="Nelson OLIM" userId="6fe01eec-0482-4f27-a806-189421589a48" providerId="ADAL" clId="{3E75E361-FE6A-0A47-AE18-5ED575F485CE}" dt="2021-11-17T12:43:14.819" v="30"/>
          <ac:cxnSpMkLst>
            <pc:docMk/>
            <pc:sldMk cId="145281251" sldId="634"/>
            <ac:cxnSpMk id="65" creationId="{989B6EDE-701D-1748-9556-1746A336124B}"/>
          </ac:cxnSpMkLst>
        </pc:cxnChg>
        <pc:cxnChg chg="add mod">
          <ac:chgData name="Nelson OLIM" userId="6fe01eec-0482-4f27-a806-189421589a48" providerId="ADAL" clId="{3E75E361-FE6A-0A47-AE18-5ED575F485CE}" dt="2021-11-17T12:43:14.819" v="30"/>
          <ac:cxnSpMkLst>
            <pc:docMk/>
            <pc:sldMk cId="145281251" sldId="634"/>
            <ac:cxnSpMk id="66" creationId="{07D2FBD8-47C8-6B45-A5E5-0A6BF6FC8C0A}"/>
          </ac:cxnSpMkLst>
        </pc:cxnChg>
        <pc:cxnChg chg="add mod">
          <ac:chgData name="Nelson OLIM" userId="6fe01eec-0482-4f27-a806-189421589a48" providerId="ADAL" clId="{3E75E361-FE6A-0A47-AE18-5ED575F485CE}" dt="2021-11-17T12:43:14.819" v="30"/>
          <ac:cxnSpMkLst>
            <pc:docMk/>
            <pc:sldMk cId="145281251" sldId="634"/>
            <ac:cxnSpMk id="67" creationId="{A501530A-1375-EE4F-AD2E-027789A2C04C}"/>
          </ac:cxnSpMkLst>
        </pc:cxnChg>
        <pc:cxnChg chg="add mod">
          <ac:chgData name="Nelson OLIM" userId="6fe01eec-0482-4f27-a806-189421589a48" providerId="ADAL" clId="{3E75E361-FE6A-0A47-AE18-5ED575F485CE}" dt="2021-11-17T12:43:14.819" v="30"/>
          <ac:cxnSpMkLst>
            <pc:docMk/>
            <pc:sldMk cId="145281251" sldId="634"/>
            <ac:cxnSpMk id="68" creationId="{BE1487D6-5DBD-0445-928D-EDA617862A58}"/>
          </ac:cxnSpMkLst>
        </pc:cxnChg>
        <pc:cxnChg chg="add mod">
          <ac:chgData name="Nelson OLIM" userId="6fe01eec-0482-4f27-a806-189421589a48" providerId="ADAL" clId="{3E75E361-FE6A-0A47-AE18-5ED575F485CE}" dt="2021-11-17T12:43:14.819" v="30"/>
          <ac:cxnSpMkLst>
            <pc:docMk/>
            <pc:sldMk cId="145281251" sldId="634"/>
            <ac:cxnSpMk id="69" creationId="{E2F871F3-C23F-8C48-91BD-29C3C7E63F4C}"/>
          </ac:cxnSpMkLst>
        </pc:cxnChg>
        <pc:cxnChg chg="add mod">
          <ac:chgData name="Nelson OLIM" userId="6fe01eec-0482-4f27-a806-189421589a48" providerId="ADAL" clId="{3E75E361-FE6A-0A47-AE18-5ED575F485CE}" dt="2021-11-17T12:43:14.819" v="30"/>
          <ac:cxnSpMkLst>
            <pc:docMk/>
            <pc:sldMk cId="145281251" sldId="634"/>
            <ac:cxnSpMk id="70" creationId="{14257224-8768-1E45-B3D1-D13B9D4D77B6}"/>
          </ac:cxnSpMkLst>
        </pc:cxnChg>
        <pc:cxnChg chg="add mod">
          <ac:chgData name="Nelson OLIM" userId="6fe01eec-0482-4f27-a806-189421589a48" providerId="ADAL" clId="{3E75E361-FE6A-0A47-AE18-5ED575F485CE}" dt="2021-11-17T12:43:14.819" v="30"/>
          <ac:cxnSpMkLst>
            <pc:docMk/>
            <pc:sldMk cId="145281251" sldId="634"/>
            <ac:cxnSpMk id="71" creationId="{C3A6A422-6CAD-0947-AC5B-920380A4115C}"/>
          </ac:cxnSpMkLst>
        </pc:cxnChg>
        <pc:cxnChg chg="add mod">
          <ac:chgData name="Nelson OLIM" userId="6fe01eec-0482-4f27-a806-189421589a48" providerId="ADAL" clId="{3E75E361-FE6A-0A47-AE18-5ED575F485CE}" dt="2021-11-17T12:43:14.819" v="30"/>
          <ac:cxnSpMkLst>
            <pc:docMk/>
            <pc:sldMk cId="145281251" sldId="634"/>
            <ac:cxnSpMk id="72" creationId="{252901D0-2188-7642-932E-9003FB309570}"/>
          </ac:cxnSpMkLst>
        </pc:cxnChg>
        <pc:cxnChg chg="add mod">
          <ac:chgData name="Nelson OLIM" userId="6fe01eec-0482-4f27-a806-189421589a48" providerId="ADAL" clId="{3E75E361-FE6A-0A47-AE18-5ED575F485CE}" dt="2021-11-17T12:43:14.819" v="30"/>
          <ac:cxnSpMkLst>
            <pc:docMk/>
            <pc:sldMk cId="145281251" sldId="634"/>
            <ac:cxnSpMk id="77" creationId="{9B680576-07C3-BC4A-8C0B-F3F28E00CF51}"/>
          </ac:cxnSpMkLst>
        </pc:cxnChg>
        <pc:cxnChg chg="add del mod">
          <ac:chgData name="Nelson OLIM" userId="6fe01eec-0482-4f27-a806-189421589a48" providerId="ADAL" clId="{3E75E361-FE6A-0A47-AE18-5ED575F485CE}" dt="2021-11-17T12:42:42.183" v="28" actId="478"/>
          <ac:cxnSpMkLst>
            <pc:docMk/>
            <pc:sldMk cId="145281251" sldId="634"/>
            <ac:cxnSpMk id="100" creationId="{3D596CF7-AD94-BE4C-80E8-44BC5D679B4C}"/>
          </ac:cxnSpMkLst>
        </pc:cxnChg>
        <pc:cxnChg chg="add del mod">
          <ac:chgData name="Nelson OLIM" userId="6fe01eec-0482-4f27-a806-189421589a48" providerId="ADAL" clId="{3E75E361-FE6A-0A47-AE18-5ED575F485CE}" dt="2021-11-17T12:42:42.183" v="28" actId="478"/>
          <ac:cxnSpMkLst>
            <pc:docMk/>
            <pc:sldMk cId="145281251" sldId="634"/>
            <ac:cxnSpMk id="101" creationId="{37D4F3BC-FD23-F044-A59A-D0ED5482DFE9}"/>
          </ac:cxnSpMkLst>
        </pc:cxnChg>
        <pc:cxnChg chg="add del mod">
          <ac:chgData name="Nelson OLIM" userId="6fe01eec-0482-4f27-a806-189421589a48" providerId="ADAL" clId="{3E75E361-FE6A-0A47-AE18-5ED575F485CE}" dt="2021-11-17T12:42:42.183" v="28" actId="478"/>
          <ac:cxnSpMkLst>
            <pc:docMk/>
            <pc:sldMk cId="145281251" sldId="634"/>
            <ac:cxnSpMk id="102" creationId="{596F0523-D298-6D4C-A9C6-3102EE263D1C}"/>
          </ac:cxnSpMkLst>
        </pc:cxnChg>
        <pc:cxnChg chg="add del mod">
          <ac:chgData name="Nelson OLIM" userId="6fe01eec-0482-4f27-a806-189421589a48" providerId="ADAL" clId="{3E75E361-FE6A-0A47-AE18-5ED575F485CE}" dt="2021-11-17T12:42:42.183" v="28" actId="478"/>
          <ac:cxnSpMkLst>
            <pc:docMk/>
            <pc:sldMk cId="145281251" sldId="634"/>
            <ac:cxnSpMk id="103" creationId="{3EE37051-EC76-4441-AC5D-2DAE2B5BF7A9}"/>
          </ac:cxnSpMkLst>
        </pc:cxnChg>
        <pc:cxnChg chg="add del mod">
          <ac:chgData name="Nelson OLIM" userId="6fe01eec-0482-4f27-a806-189421589a48" providerId="ADAL" clId="{3E75E361-FE6A-0A47-AE18-5ED575F485CE}" dt="2021-11-17T12:42:42.183" v="28" actId="478"/>
          <ac:cxnSpMkLst>
            <pc:docMk/>
            <pc:sldMk cId="145281251" sldId="634"/>
            <ac:cxnSpMk id="104" creationId="{870ADC45-F99B-714B-8930-00C8F72782CC}"/>
          </ac:cxnSpMkLst>
        </pc:cxnChg>
        <pc:cxnChg chg="add del mod">
          <ac:chgData name="Nelson OLIM" userId="6fe01eec-0482-4f27-a806-189421589a48" providerId="ADAL" clId="{3E75E361-FE6A-0A47-AE18-5ED575F485CE}" dt="2021-11-17T12:42:42.183" v="28" actId="478"/>
          <ac:cxnSpMkLst>
            <pc:docMk/>
            <pc:sldMk cId="145281251" sldId="634"/>
            <ac:cxnSpMk id="105" creationId="{D6708331-B1FE-8843-8B25-42E0DD5232DD}"/>
          </ac:cxnSpMkLst>
        </pc:cxnChg>
        <pc:cxnChg chg="add del mod">
          <ac:chgData name="Nelson OLIM" userId="6fe01eec-0482-4f27-a806-189421589a48" providerId="ADAL" clId="{3E75E361-FE6A-0A47-AE18-5ED575F485CE}" dt="2021-11-17T12:42:42.183" v="28" actId="478"/>
          <ac:cxnSpMkLst>
            <pc:docMk/>
            <pc:sldMk cId="145281251" sldId="634"/>
            <ac:cxnSpMk id="106" creationId="{87C991E6-1678-434C-9387-18983FDCCE1F}"/>
          </ac:cxnSpMkLst>
        </pc:cxnChg>
        <pc:cxnChg chg="add del mod">
          <ac:chgData name="Nelson OLIM" userId="6fe01eec-0482-4f27-a806-189421589a48" providerId="ADAL" clId="{3E75E361-FE6A-0A47-AE18-5ED575F485CE}" dt="2021-11-17T12:42:42.183" v="28" actId="478"/>
          <ac:cxnSpMkLst>
            <pc:docMk/>
            <pc:sldMk cId="145281251" sldId="634"/>
            <ac:cxnSpMk id="107" creationId="{A792EDF7-62CC-614F-AFDE-03B57D5488B8}"/>
          </ac:cxnSpMkLst>
        </pc:cxnChg>
        <pc:cxnChg chg="add del mod">
          <ac:chgData name="Nelson OLIM" userId="6fe01eec-0482-4f27-a806-189421589a48" providerId="ADAL" clId="{3E75E361-FE6A-0A47-AE18-5ED575F485CE}" dt="2021-11-17T12:42:42.183" v="28" actId="478"/>
          <ac:cxnSpMkLst>
            <pc:docMk/>
            <pc:sldMk cId="145281251" sldId="634"/>
            <ac:cxnSpMk id="108" creationId="{E04739D2-C258-EE46-9C27-D8BDC825B051}"/>
          </ac:cxnSpMkLst>
        </pc:cxnChg>
        <pc:cxnChg chg="add del mod">
          <ac:chgData name="Nelson OLIM" userId="6fe01eec-0482-4f27-a806-189421589a48" providerId="ADAL" clId="{3E75E361-FE6A-0A47-AE18-5ED575F485CE}" dt="2021-11-17T12:42:42.183" v="28" actId="478"/>
          <ac:cxnSpMkLst>
            <pc:docMk/>
            <pc:sldMk cId="145281251" sldId="634"/>
            <ac:cxnSpMk id="112" creationId="{506ECB96-8EF0-6C45-871A-5814ADAA8484}"/>
          </ac:cxnSpMkLst>
        </pc:cxnChg>
        <pc:cxnChg chg="add del mod">
          <ac:chgData name="Nelson OLIM" userId="6fe01eec-0482-4f27-a806-189421589a48" providerId="ADAL" clId="{3E75E361-FE6A-0A47-AE18-5ED575F485CE}" dt="2021-11-17T12:42:42.183" v="28" actId="478"/>
          <ac:cxnSpMkLst>
            <pc:docMk/>
            <pc:sldMk cId="145281251" sldId="634"/>
            <ac:cxnSpMk id="113" creationId="{F64CE8D9-EE11-8547-9498-FFDFF54CB366}"/>
          </ac:cxnSpMkLst>
        </pc:cxnChg>
        <pc:cxnChg chg="add del mod">
          <ac:chgData name="Nelson OLIM" userId="6fe01eec-0482-4f27-a806-189421589a48" providerId="ADAL" clId="{3E75E361-FE6A-0A47-AE18-5ED575F485CE}" dt="2021-11-17T12:42:42.183" v="28" actId="478"/>
          <ac:cxnSpMkLst>
            <pc:docMk/>
            <pc:sldMk cId="145281251" sldId="634"/>
            <ac:cxnSpMk id="116" creationId="{CBD62E7D-0325-7B4B-B9EB-E05828FA6A83}"/>
          </ac:cxnSpMkLst>
        </pc:cxnChg>
      </pc:sldChg>
      <pc:sldChg chg="modSp">
        <pc:chgData name="Nelson OLIM" userId="6fe01eec-0482-4f27-a806-189421589a48" providerId="ADAL" clId="{3E75E361-FE6A-0A47-AE18-5ED575F485CE}" dt="2021-11-17T12:44:44.868" v="38" actId="14826"/>
        <pc:sldMkLst>
          <pc:docMk/>
          <pc:sldMk cId="2114363270" sldId="636"/>
        </pc:sldMkLst>
        <pc:spChg chg="mod">
          <ac:chgData name="Nelson OLIM" userId="6fe01eec-0482-4f27-a806-189421589a48" providerId="ADAL" clId="{3E75E361-FE6A-0A47-AE18-5ED575F485CE}" dt="2021-11-17T12:44:44.868" v="38" actId="14826"/>
          <ac:spMkLst>
            <pc:docMk/>
            <pc:sldMk cId="2114363270" sldId="636"/>
            <ac:spMk id="32" creationId="{AA0B9605-2308-384C-AB9F-C9784C32A183}"/>
          </ac:spMkLst>
        </pc:spChg>
        <pc:grpChg chg="mod">
          <ac:chgData name="Nelson OLIM" userId="6fe01eec-0482-4f27-a806-189421589a48" providerId="ADAL" clId="{3E75E361-FE6A-0A47-AE18-5ED575F485CE}" dt="2021-11-17T12:44:44.868" v="38" actId="14826"/>
          <ac:grpSpMkLst>
            <pc:docMk/>
            <pc:sldMk cId="2114363270" sldId="636"/>
            <ac:grpSpMk id="8" creationId="{88A05A76-E046-874D-9B46-DF48A5E6B506}"/>
          </ac:grpSpMkLst>
        </pc:grpChg>
        <pc:grpChg chg="mod">
          <ac:chgData name="Nelson OLIM" userId="6fe01eec-0482-4f27-a806-189421589a48" providerId="ADAL" clId="{3E75E361-FE6A-0A47-AE18-5ED575F485CE}" dt="2021-11-17T12:44:44.868" v="38" actId="14826"/>
          <ac:grpSpMkLst>
            <pc:docMk/>
            <pc:sldMk cId="2114363270" sldId="636"/>
            <ac:grpSpMk id="16" creationId="{CC51579C-8114-7744-B4F4-0594FC3FA8FA}"/>
          </ac:grpSpMkLst>
        </pc:grpChg>
        <pc:picChg chg="mod">
          <ac:chgData name="Nelson OLIM" userId="6fe01eec-0482-4f27-a806-189421589a48" providerId="ADAL" clId="{3E75E361-FE6A-0A47-AE18-5ED575F485CE}" dt="2021-11-17T12:44:44.868" v="38" actId="14826"/>
          <ac:picMkLst>
            <pc:docMk/>
            <pc:sldMk cId="2114363270" sldId="636"/>
            <ac:picMk id="33" creationId="{85E9E711-2B51-7343-94BD-C7362B3EE67C}"/>
          </ac:picMkLst>
        </pc:picChg>
        <pc:picChg chg="mod">
          <ac:chgData name="Nelson OLIM" userId="6fe01eec-0482-4f27-a806-189421589a48" providerId="ADAL" clId="{3E75E361-FE6A-0A47-AE18-5ED575F485CE}" dt="2021-11-17T12:44:44.868" v="38" actId="14826"/>
          <ac:picMkLst>
            <pc:docMk/>
            <pc:sldMk cId="2114363270" sldId="636"/>
            <ac:picMk id="34" creationId="{68EEAEFD-9B99-884A-B2FD-39E79D742434}"/>
          </ac:picMkLst>
        </pc:picChg>
        <pc:picChg chg="mod">
          <ac:chgData name="Nelson OLIM" userId="6fe01eec-0482-4f27-a806-189421589a48" providerId="ADAL" clId="{3E75E361-FE6A-0A47-AE18-5ED575F485CE}" dt="2021-11-17T12:44:44.868" v="38" actId="14826"/>
          <ac:picMkLst>
            <pc:docMk/>
            <pc:sldMk cId="2114363270" sldId="636"/>
            <ac:picMk id="35" creationId="{8AAE55A0-E0ED-E24D-BD9C-1BB9D8339E06}"/>
          </ac:picMkLst>
        </pc:picChg>
        <pc:picChg chg="mod">
          <ac:chgData name="Nelson OLIM" userId="6fe01eec-0482-4f27-a806-189421589a48" providerId="ADAL" clId="{3E75E361-FE6A-0A47-AE18-5ED575F485CE}" dt="2021-11-17T12:44:44.868" v="38" actId="14826"/>
          <ac:picMkLst>
            <pc:docMk/>
            <pc:sldMk cId="2114363270" sldId="636"/>
            <ac:picMk id="36" creationId="{1B4EF57D-32A3-4C4B-BACA-FC25D6017361}"/>
          </ac:picMkLst>
        </pc:picChg>
        <pc:picChg chg="mod">
          <ac:chgData name="Nelson OLIM" userId="6fe01eec-0482-4f27-a806-189421589a48" providerId="ADAL" clId="{3E75E361-FE6A-0A47-AE18-5ED575F485CE}" dt="2021-11-17T12:44:44.868" v="38" actId="14826"/>
          <ac:picMkLst>
            <pc:docMk/>
            <pc:sldMk cId="2114363270" sldId="636"/>
            <ac:picMk id="37" creationId="{4691D991-0C2F-4744-A87D-D350FE5B0B97}"/>
          </ac:picMkLst>
        </pc:picChg>
        <pc:picChg chg="mod">
          <ac:chgData name="Nelson OLIM" userId="6fe01eec-0482-4f27-a806-189421589a48" providerId="ADAL" clId="{3E75E361-FE6A-0A47-AE18-5ED575F485CE}" dt="2021-11-17T12:43:58.050" v="33" actId="14826"/>
          <ac:picMkLst>
            <pc:docMk/>
            <pc:sldMk cId="2114363270" sldId="636"/>
            <ac:picMk id="57" creationId="{130440EC-9243-784B-A048-5743EC80E2CD}"/>
          </ac:picMkLst>
        </pc:picChg>
        <pc:picChg chg="mod">
          <ac:chgData name="Nelson OLIM" userId="6fe01eec-0482-4f27-a806-189421589a48" providerId="ADAL" clId="{3E75E361-FE6A-0A47-AE18-5ED575F485CE}" dt="2021-11-17T12:44:06.490" v="34" actId="14826"/>
          <ac:picMkLst>
            <pc:docMk/>
            <pc:sldMk cId="2114363270" sldId="636"/>
            <ac:picMk id="58" creationId="{5FE1959A-FBB5-3449-8C3B-A8BD11EE3AE0}"/>
          </ac:picMkLst>
        </pc:picChg>
      </pc:sldChg>
      <pc:sldChg chg="addSp delSp modSp mod">
        <pc:chgData name="Nelson OLIM" userId="6fe01eec-0482-4f27-a806-189421589a48" providerId="ADAL" clId="{3E75E361-FE6A-0A47-AE18-5ED575F485CE}" dt="2021-11-17T12:58:54.320" v="46" actId="1076"/>
        <pc:sldMkLst>
          <pc:docMk/>
          <pc:sldMk cId="4269890709" sldId="637"/>
        </pc:sldMkLst>
        <pc:spChg chg="mod">
          <ac:chgData name="Nelson OLIM" userId="6fe01eec-0482-4f27-a806-189421589a48" providerId="ADAL" clId="{3E75E361-FE6A-0A47-AE18-5ED575F485CE}" dt="2021-11-17T12:58:54.320" v="46" actId="1076"/>
          <ac:spMkLst>
            <pc:docMk/>
            <pc:sldMk cId="4269890709" sldId="637"/>
            <ac:spMk id="7" creationId="{0E2C418B-6CE1-E841-B6AF-C8A30836C84B}"/>
          </ac:spMkLst>
        </pc:spChg>
        <pc:spChg chg="del">
          <ac:chgData name="Nelson OLIM" userId="6fe01eec-0482-4f27-a806-189421589a48" providerId="ADAL" clId="{3E75E361-FE6A-0A47-AE18-5ED575F485CE}" dt="2021-11-17T12:58:26.216" v="39" actId="478"/>
          <ac:spMkLst>
            <pc:docMk/>
            <pc:sldMk cId="4269890709" sldId="637"/>
            <ac:spMk id="10" creationId="{4DF3EEB4-731B-D446-A773-3666A59863A1}"/>
          </ac:spMkLst>
        </pc:spChg>
        <pc:spChg chg="del">
          <ac:chgData name="Nelson OLIM" userId="6fe01eec-0482-4f27-a806-189421589a48" providerId="ADAL" clId="{3E75E361-FE6A-0A47-AE18-5ED575F485CE}" dt="2021-11-17T12:58:28.091" v="40" actId="478"/>
          <ac:spMkLst>
            <pc:docMk/>
            <pc:sldMk cId="4269890709" sldId="637"/>
            <ac:spMk id="11" creationId="{B8EDE1EF-9DF0-AA4A-97CB-15C428A02E72}"/>
          </ac:spMkLst>
        </pc:spChg>
        <pc:picChg chg="add mod">
          <ac:chgData name="Nelson OLIM" userId="6fe01eec-0482-4f27-a806-189421589a48" providerId="ADAL" clId="{3E75E361-FE6A-0A47-AE18-5ED575F485CE}" dt="2021-11-17T12:58:51.859" v="45" actId="1076"/>
          <ac:picMkLst>
            <pc:docMk/>
            <pc:sldMk cId="4269890709" sldId="637"/>
            <ac:picMk id="3" creationId="{94082A67-F3C1-9045-814B-9C18805F720F}"/>
          </ac:picMkLst>
        </pc:picChg>
      </pc:sldChg>
      <pc:sldChg chg="modSp mod">
        <pc:chgData name="Nelson OLIM" userId="6fe01eec-0482-4f27-a806-189421589a48" providerId="ADAL" clId="{3E75E361-FE6A-0A47-AE18-5ED575F485CE}" dt="2021-10-27T07:42:15.281" v="11" actId="1076"/>
        <pc:sldMkLst>
          <pc:docMk/>
          <pc:sldMk cId="2474494176" sldId="643"/>
        </pc:sldMkLst>
        <pc:grpChg chg="mod">
          <ac:chgData name="Nelson OLIM" userId="6fe01eec-0482-4f27-a806-189421589a48" providerId="ADAL" clId="{3E75E361-FE6A-0A47-AE18-5ED575F485CE}" dt="2021-10-27T07:42:15.281" v="11" actId="1076"/>
          <ac:grpSpMkLst>
            <pc:docMk/>
            <pc:sldMk cId="2474494176" sldId="643"/>
            <ac:grpSpMk id="12" creationId="{4DCF6594-A2E0-1E4E-B357-3CA17E59E84A}"/>
          </ac:grpSpMkLst>
        </pc:grpChg>
      </pc:sldChg>
      <pc:sldChg chg="addSp delSp modSp mod">
        <pc:chgData name="Nelson OLIM" userId="6fe01eec-0482-4f27-a806-189421589a48" providerId="ADAL" clId="{3E75E361-FE6A-0A47-AE18-5ED575F485CE}" dt="2021-11-17T12:41:19.202" v="19" actId="1076"/>
        <pc:sldMkLst>
          <pc:docMk/>
          <pc:sldMk cId="1109269600" sldId="648"/>
        </pc:sldMkLst>
        <pc:spChg chg="mod">
          <ac:chgData name="Nelson OLIM" userId="6fe01eec-0482-4f27-a806-189421589a48" providerId="ADAL" clId="{3E75E361-FE6A-0A47-AE18-5ED575F485CE}" dt="2021-11-17T12:41:19.202" v="19" actId="1076"/>
          <ac:spMkLst>
            <pc:docMk/>
            <pc:sldMk cId="1109269600" sldId="648"/>
            <ac:spMk id="6" creationId="{92FF7FC3-A8D0-7D4D-8757-4192B87CE01E}"/>
          </ac:spMkLst>
        </pc:spChg>
        <pc:spChg chg="add del mod">
          <ac:chgData name="Nelson OLIM" userId="6fe01eec-0482-4f27-a806-189421589a48" providerId="ADAL" clId="{3E75E361-FE6A-0A47-AE18-5ED575F485CE}" dt="2021-11-17T12:40:44.467" v="17"/>
          <ac:spMkLst>
            <pc:docMk/>
            <pc:sldMk cId="1109269600" sldId="648"/>
            <ac:spMk id="8" creationId="{06CA3EFE-A28F-8444-B22F-DF052AEAD975}"/>
          </ac:spMkLst>
        </pc:spChg>
        <pc:spChg chg="add del mod">
          <ac:chgData name="Nelson OLIM" userId="6fe01eec-0482-4f27-a806-189421589a48" providerId="ADAL" clId="{3E75E361-FE6A-0A47-AE18-5ED575F485CE}" dt="2021-11-17T12:40:44.467" v="17"/>
          <ac:spMkLst>
            <pc:docMk/>
            <pc:sldMk cId="1109269600" sldId="648"/>
            <ac:spMk id="9" creationId="{5C06E632-C6E9-4349-8323-3F97906D79B6}"/>
          </ac:spMkLst>
        </pc:spChg>
        <pc:spChg chg="add del mod">
          <ac:chgData name="Nelson OLIM" userId="6fe01eec-0482-4f27-a806-189421589a48" providerId="ADAL" clId="{3E75E361-FE6A-0A47-AE18-5ED575F485CE}" dt="2021-11-17T12:40:44.467" v="17"/>
          <ac:spMkLst>
            <pc:docMk/>
            <pc:sldMk cId="1109269600" sldId="648"/>
            <ac:spMk id="10" creationId="{80B3732A-E20E-1240-A2C8-83048EE42F36}"/>
          </ac:spMkLst>
        </pc:spChg>
        <pc:spChg chg="del">
          <ac:chgData name="Nelson OLIM" userId="6fe01eec-0482-4f27-a806-189421589a48" providerId="ADAL" clId="{3E75E361-FE6A-0A47-AE18-5ED575F485CE}" dt="2021-11-17T12:40:38.880" v="14" actId="478"/>
          <ac:spMkLst>
            <pc:docMk/>
            <pc:sldMk cId="1109269600" sldId="648"/>
            <ac:spMk id="12" creationId="{52BEEA69-1AF4-46D5-94B1-FA1ECF443162}"/>
          </ac:spMkLst>
        </pc:spChg>
        <pc:spChg chg="add del mod">
          <ac:chgData name="Nelson OLIM" userId="6fe01eec-0482-4f27-a806-189421589a48" providerId="ADAL" clId="{3E75E361-FE6A-0A47-AE18-5ED575F485CE}" dt="2021-11-17T12:40:44.467" v="17"/>
          <ac:spMkLst>
            <pc:docMk/>
            <pc:sldMk cId="1109269600" sldId="648"/>
            <ac:spMk id="39" creationId="{B6269250-B4AA-644D-9C9F-E610380238F2}"/>
          </ac:spMkLst>
        </pc:spChg>
        <pc:spChg chg="add del mod">
          <ac:chgData name="Nelson OLIM" userId="6fe01eec-0482-4f27-a806-189421589a48" providerId="ADAL" clId="{3E75E361-FE6A-0A47-AE18-5ED575F485CE}" dt="2021-11-17T12:40:44.467" v="17"/>
          <ac:spMkLst>
            <pc:docMk/>
            <pc:sldMk cId="1109269600" sldId="648"/>
            <ac:spMk id="40" creationId="{BF8A4441-2267-5B43-AA84-3302E8B35639}"/>
          </ac:spMkLst>
        </pc:spChg>
        <pc:spChg chg="mod">
          <ac:chgData name="Nelson OLIM" userId="6fe01eec-0482-4f27-a806-189421589a48" providerId="ADAL" clId="{3E75E361-FE6A-0A47-AE18-5ED575F485CE}" dt="2021-11-17T12:40:40.882" v="16"/>
          <ac:spMkLst>
            <pc:docMk/>
            <pc:sldMk cId="1109269600" sldId="648"/>
            <ac:spMk id="43" creationId="{8788A5CE-96AA-2443-9247-8B1393C154AA}"/>
          </ac:spMkLst>
        </pc:spChg>
        <pc:spChg chg="add del mod">
          <ac:chgData name="Nelson OLIM" userId="6fe01eec-0482-4f27-a806-189421589a48" providerId="ADAL" clId="{3E75E361-FE6A-0A47-AE18-5ED575F485CE}" dt="2021-11-17T12:40:44.467" v="17"/>
          <ac:spMkLst>
            <pc:docMk/>
            <pc:sldMk cId="1109269600" sldId="648"/>
            <ac:spMk id="44" creationId="{DE7DF7B4-789F-C94F-8589-2595DF97EEA2}"/>
          </ac:spMkLst>
        </pc:spChg>
        <pc:spChg chg="add del mod">
          <ac:chgData name="Nelson OLIM" userId="6fe01eec-0482-4f27-a806-189421589a48" providerId="ADAL" clId="{3E75E361-FE6A-0A47-AE18-5ED575F485CE}" dt="2021-11-17T12:40:44.467" v="17"/>
          <ac:spMkLst>
            <pc:docMk/>
            <pc:sldMk cId="1109269600" sldId="648"/>
            <ac:spMk id="45" creationId="{DADFB80C-56E8-C94B-AA58-3C8029525D46}"/>
          </ac:spMkLst>
        </pc:spChg>
        <pc:spChg chg="add del mod">
          <ac:chgData name="Nelson OLIM" userId="6fe01eec-0482-4f27-a806-189421589a48" providerId="ADAL" clId="{3E75E361-FE6A-0A47-AE18-5ED575F485CE}" dt="2021-11-17T12:40:44.467" v="17"/>
          <ac:spMkLst>
            <pc:docMk/>
            <pc:sldMk cId="1109269600" sldId="648"/>
            <ac:spMk id="46" creationId="{BE3CE3EB-5D50-C94C-BD78-C60C44A655F9}"/>
          </ac:spMkLst>
        </pc:spChg>
        <pc:spChg chg="add mod">
          <ac:chgData name="Nelson OLIM" userId="6fe01eec-0482-4f27-a806-189421589a48" providerId="ADAL" clId="{3E75E361-FE6A-0A47-AE18-5ED575F485CE}" dt="2021-11-17T12:41:12.321" v="18"/>
          <ac:spMkLst>
            <pc:docMk/>
            <pc:sldMk cId="1109269600" sldId="648"/>
            <ac:spMk id="53" creationId="{7B8C759C-7DF5-ED49-A403-FE71CC71CE95}"/>
          </ac:spMkLst>
        </pc:spChg>
        <pc:grpChg chg="add del mod">
          <ac:chgData name="Nelson OLIM" userId="6fe01eec-0482-4f27-a806-189421589a48" providerId="ADAL" clId="{3E75E361-FE6A-0A47-AE18-5ED575F485CE}" dt="2021-11-17T12:40:44.467" v="17"/>
          <ac:grpSpMkLst>
            <pc:docMk/>
            <pc:sldMk cId="1109269600" sldId="648"/>
            <ac:grpSpMk id="11" creationId="{1C6AF4F3-0D79-8544-B3E4-793BB64AF173}"/>
          </ac:grpSpMkLst>
        </pc:grpChg>
        <pc:grpChg chg="add del mod">
          <ac:chgData name="Nelson OLIM" userId="6fe01eec-0482-4f27-a806-189421589a48" providerId="ADAL" clId="{3E75E361-FE6A-0A47-AE18-5ED575F485CE}" dt="2021-11-17T12:40:44.467" v="17"/>
          <ac:grpSpMkLst>
            <pc:docMk/>
            <pc:sldMk cId="1109269600" sldId="648"/>
            <ac:grpSpMk id="16" creationId="{6B09D7D2-132B-C64C-A7E1-FE9AC5FD9EFA}"/>
          </ac:grpSpMkLst>
        </pc:grpChg>
        <pc:grpChg chg="add del mod">
          <ac:chgData name="Nelson OLIM" userId="6fe01eec-0482-4f27-a806-189421589a48" providerId="ADAL" clId="{3E75E361-FE6A-0A47-AE18-5ED575F485CE}" dt="2021-11-17T12:40:44.467" v="17"/>
          <ac:grpSpMkLst>
            <pc:docMk/>
            <pc:sldMk cId="1109269600" sldId="648"/>
            <ac:grpSpMk id="41" creationId="{71244FB9-9F15-DB4B-9BBC-5495D21125D1}"/>
          </ac:grpSpMkLst>
        </pc:grpChg>
        <pc:picChg chg="mod">
          <ac:chgData name="Nelson OLIM" userId="6fe01eec-0482-4f27-a806-189421589a48" providerId="ADAL" clId="{3E75E361-FE6A-0A47-AE18-5ED575F485CE}" dt="2021-11-17T12:40:40.882" v="16"/>
          <ac:picMkLst>
            <pc:docMk/>
            <pc:sldMk cId="1109269600" sldId="648"/>
            <ac:picMk id="13" creationId="{81CF5A7B-3163-D344-95B0-4769E58E8BCA}"/>
          </ac:picMkLst>
        </pc:picChg>
        <pc:picChg chg="mod">
          <ac:chgData name="Nelson OLIM" userId="6fe01eec-0482-4f27-a806-189421589a48" providerId="ADAL" clId="{3E75E361-FE6A-0A47-AE18-5ED575F485CE}" dt="2021-11-17T12:40:40.882" v="16"/>
          <ac:picMkLst>
            <pc:docMk/>
            <pc:sldMk cId="1109269600" sldId="648"/>
            <ac:picMk id="15" creationId="{51F1B267-6FDA-1E49-A658-8D7D99861927}"/>
          </ac:picMkLst>
        </pc:picChg>
        <pc:picChg chg="mod">
          <ac:chgData name="Nelson OLIM" userId="6fe01eec-0482-4f27-a806-189421589a48" providerId="ADAL" clId="{3E75E361-FE6A-0A47-AE18-5ED575F485CE}" dt="2021-11-17T12:40:40.882" v="16"/>
          <ac:picMkLst>
            <pc:docMk/>
            <pc:sldMk cId="1109269600" sldId="648"/>
            <ac:picMk id="17" creationId="{603F35B0-CBBC-9F4E-A9A6-4F7D898607ED}"/>
          </ac:picMkLst>
        </pc:picChg>
        <pc:picChg chg="mod">
          <ac:chgData name="Nelson OLIM" userId="6fe01eec-0482-4f27-a806-189421589a48" providerId="ADAL" clId="{3E75E361-FE6A-0A47-AE18-5ED575F485CE}" dt="2021-11-17T12:40:40.882" v="16"/>
          <ac:picMkLst>
            <pc:docMk/>
            <pc:sldMk cId="1109269600" sldId="648"/>
            <ac:picMk id="18" creationId="{B5DC1A64-F013-4B40-AC50-DC6B415959B1}"/>
          </ac:picMkLst>
        </pc:picChg>
        <pc:picChg chg="add del mod">
          <ac:chgData name="Nelson OLIM" userId="6fe01eec-0482-4f27-a806-189421589a48" providerId="ADAL" clId="{3E75E361-FE6A-0A47-AE18-5ED575F485CE}" dt="2021-11-17T12:40:44.467" v="17"/>
          <ac:picMkLst>
            <pc:docMk/>
            <pc:sldMk cId="1109269600" sldId="648"/>
            <ac:picMk id="19" creationId="{A164581C-BE6D-3B46-96F7-12337282308B}"/>
          </ac:picMkLst>
        </pc:picChg>
        <pc:picChg chg="add del mod">
          <ac:chgData name="Nelson OLIM" userId="6fe01eec-0482-4f27-a806-189421589a48" providerId="ADAL" clId="{3E75E361-FE6A-0A47-AE18-5ED575F485CE}" dt="2021-11-17T12:40:44.467" v="17"/>
          <ac:picMkLst>
            <pc:docMk/>
            <pc:sldMk cId="1109269600" sldId="648"/>
            <ac:picMk id="20" creationId="{5431D168-179B-F148-A943-921A1098C5CE}"/>
          </ac:picMkLst>
        </pc:picChg>
        <pc:picChg chg="add del mod">
          <ac:chgData name="Nelson OLIM" userId="6fe01eec-0482-4f27-a806-189421589a48" providerId="ADAL" clId="{3E75E361-FE6A-0A47-AE18-5ED575F485CE}" dt="2021-11-17T12:40:44.467" v="17"/>
          <ac:picMkLst>
            <pc:docMk/>
            <pc:sldMk cId="1109269600" sldId="648"/>
            <ac:picMk id="21" creationId="{3C149835-AAD4-1F46-9FB3-4583234487E0}"/>
          </ac:picMkLst>
        </pc:picChg>
        <pc:picChg chg="add del mod">
          <ac:chgData name="Nelson OLIM" userId="6fe01eec-0482-4f27-a806-189421589a48" providerId="ADAL" clId="{3E75E361-FE6A-0A47-AE18-5ED575F485CE}" dt="2021-11-17T12:40:44.467" v="17"/>
          <ac:picMkLst>
            <pc:docMk/>
            <pc:sldMk cId="1109269600" sldId="648"/>
            <ac:picMk id="22" creationId="{DAFCCF3B-9789-C343-A381-B896C291EF7F}"/>
          </ac:picMkLst>
        </pc:picChg>
        <pc:picChg chg="add del mod">
          <ac:chgData name="Nelson OLIM" userId="6fe01eec-0482-4f27-a806-189421589a48" providerId="ADAL" clId="{3E75E361-FE6A-0A47-AE18-5ED575F485CE}" dt="2021-11-17T12:40:44.467" v="17"/>
          <ac:picMkLst>
            <pc:docMk/>
            <pc:sldMk cId="1109269600" sldId="648"/>
            <ac:picMk id="23" creationId="{1966FC7A-D1E6-554B-986B-8EF8F2DE0F06}"/>
          </ac:picMkLst>
        </pc:picChg>
        <pc:picChg chg="add del mod">
          <ac:chgData name="Nelson OLIM" userId="6fe01eec-0482-4f27-a806-189421589a48" providerId="ADAL" clId="{3E75E361-FE6A-0A47-AE18-5ED575F485CE}" dt="2021-11-17T12:40:44.467" v="17"/>
          <ac:picMkLst>
            <pc:docMk/>
            <pc:sldMk cId="1109269600" sldId="648"/>
            <ac:picMk id="24" creationId="{38AB135D-448F-EC45-BFB7-32C70343177E}"/>
          </ac:picMkLst>
        </pc:picChg>
        <pc:picChg chg="add del mod">
          <ac:chgData name="Nelson OLIM" userId="6fe01eec-0482-4f27-a806-189421589a48" providerId="ADAL" clId="{3E75E361-FE6A-0A47-AE18-5ED575F485CE}" dt="2021-11-17T12:40:44.467" v="17"/>
          <ac:picMkLst>
            <pc:docMk/>
            <pc:sldMk cId="1109269600" sldId="648"/>
            <ac:picMk id="36" creationId="{94209F4F-900A-E84A-A17E-3C814CCB0EC2}"/>
          </ac:picMkLst>
        </pc:picChg>
        <pc:picChg chg="add del mod">
          <ac:chgData name="Nelson OLIM" userId="6fe01eec-0482-4f27-a806-189421589a48" providerId="ADAL" clId="{3E75E361-FE6A-0A47-AE18-5ED575F485CE}" dt="2021-11-17T12:40:44.467" v="17"/>
          <ac:picMkLst>
            <pc:docMk/>
            <pc:sldMk cId="1109269600" sldId="648"/>
            <ac:picMk id="37" creationId="{720BA506-E8BC-E943-9A16-01D5E540DAB7}"/>
          </ac:picMkLst>
        </pc:picChg>
        <pc:picChg chg="mod">
          <ac:chgData name="Nelson OLIM" userId="6fe01eec-0482-4f27-a806-189421589a48" providerId="ADAL" clId="{3E75E361-FE6A-0A47-AE18-5ED575F485CE}" dt="2021-11-17T12:40:40.882" v="16"/>
          <ac:picMkLst>
            <pc:docMk/>
            <pc:sldMk cId="1109269600" sldId="648"/>
            <ac:picMk id="42" creationId="{FA6690AB-27C3-774A-B059-4237416CC1F8}"/>
          </ac:picMkLst>
        </pc:picChg>
        <pc:picChg chg="add del mod">
          <ac:chgData name="Nelson OLIM" userId="6fe01eec-0482-4f27-a806-189421589a48" providerId="ADAL" clId="{3E75E361-FE6A-0A47-AE18-5ED575F485CE}" dt="2021-11-17T12:40:44.467" v="17"/>
          <ac:picMkLst>
            <pc:docMk/>
            <pc:sldMk cId="1109269600" sldId="648"/>
            <ac:picMk id="47" creationId="{BA6A703B-E04D-9543-9CAF-460E3D0BFEDE}"/>
          </ac:picMkLst>
        </pc:picChg>
        <pc:picChg chg="add del mod">
          <ac:chgData name="Nelson OLIM" userId="6fe01eec-0482-4f27-a806-189421589a48" providerId="ADAL" clId="{3E75E361-FE6A-0A47-AE18-5ED575F485CE}" dt="2021-11-17T12:40:44.467" v="17"/>
          <ac:picMkLst>
            <pc:docMk/>
            <pc:sldMk cId="1109269600" sldId="648"/>
            <ac:picMk id="48" creationId="{A7743FE0-8087-7049-B69E-B0793EE653AA}"/>
          </ac:picMkLst>
        </pc:picChg>
        <pc:picChg chg="add del mod">
          <ac:chgData name="Nelson OLIM" userId="6fe01eec-0482-4f27-a806-189421589a48" providerId="ADAL" clId="{3E75E361-FE6A-0A47-AE18-5ED575F485CE}" dt="2021-11-17T12:40:44.467" v="17"/>
          <ac:picMkLst>
            <pc:docMk/>
            <pc:sldMk cId="1109269600" sldId="648"/>
            <ac:picMk id="49" creationId="{4609DABB-62A0-3548-A856-CDC9FCF9C646}"/>
          </ac:picMkLst>
        </pc:picChg>
        <pc:picChg chg="add del mod">
          <ac:chgData name="Nelson OLIM" userId="6fe01eec-0482-4f27-a806-189421589a48" providerId="ADAL" clId="{3E75E361-FE6A-0A47-AE18-5ED575F485CE}" dt="2021-11-17T12:40:44.467" v="17"/>
          <ac:picMkLst>
            <pc:docMk/>
            <pc:sldMk cId="1109269600" sldId="648"/>
            <ac:picMk id="50" creationId="{841001B9-233E-BB44-A7C4-3B85AA5081F0}"/>
          </ac:picMkLst>
        </pc:picChg>
        <pc:picChg chg="add del mod">
          <ac:chgData name="Nelson OLIM" userId="6fe01eec-0482-4f27-a806-189421589a48" providerId="ADAL" clId="{3E75E361-FE6A-0A47-AE18-5ED575F485CE}" dt="2021-11-17T12:40:44.467" v="17"/>
          <ac:picMkLst>
            <pc:docMk/>
            <pc:sldMk cId="1109269600" sldId="648"/>
            <ac:picMk id="51" creationId="{3F2832AB-40E4-5B4F-AA35-2E0CACF048A5}"/>
          </ac:picMkLst>
        </pc:picChg>
        <pc:picChg chg="add del mod">
          <ac:chgData name="Nelson OLIM" userId="6fe01eec-0482-4f27-a806-189421589a48" providerId="ADAL" clId="{3E75E361-FE6A-0A47-AE18-5ED575F485CE}" dt="2021-11-17T12:40:44.467" v="17"/>
          <ac:picMkLst>
            <pc:docMk/>
            <pc:sldMk cId="1109269600" sldId="648"/>
            <ac:picMk id="52" creationId="{7E2C80CB-3233-ED46-B450-583C02A81AE1}"/>
          </ac:picMkLst>
        </pc:picChg>
        <pc:picChg chg="add mod">
          <ac:chgData name="Nelson OLIM" userId="6fe01eec-0482-4f27-a806-189421589a48" providerId="ADAL" clId="{3E75E361-FE6A-0A47-AE18-5ED575F485CE}" dt="2021-11-17T12:41:12.321" v="18"/>
          <ac:picMkLst>
            <pc:docMk/>
            <pc:sldMk cId="1109269600" sldId="648"/>
            <ac:picMk id="54" creationId="{C18E03C3-6D4C-404C-A6BF-E5A25103F659}"/>
          </ac:picMkLst>
        </pc:picChg>
        <pc:picChg chg="del">
          <ac:chgData name="Nelson OLIM" userId="6fe01eec-0482-4f27-a806-189421589a48" providerId="ADAL" clId="{3E75E361-FE6A-0A47-AE18-5ED575F485CE}" dt="2021-11-17T12:40:39.742" v="15" actId="478"/>
          <ac:picMkLst>
            <pc:docMk/>
            <pc:sldMk cId="1109269600" sldId="648"/>
            <ac:picMk id="1026" creationId="{CB63EEBD-C0DF-C547-B4A1-6EF4AE6B3D83}"/>
          </ac:picMkLst>
        </pc:picChg>
        <pc:cxnChg chg="add del mod">
          <ac:chgData name="Nelson OLIM" userId="6fe01eec-0482-4f27-a806-189421589a48" providerId="ADAL" clId="{3E75E361-FE6A-0A47-AE18-5ED575F485CE}" dt="2021-11-17T12:40:44.467" v="17"/>
          <ac:cxnSpMkLst>
            <pc:docMk/>
            <pc:sldMk cId="1109269600" sldId="648"/>
            <ac:cxnSpMk id="25" creationId="{2CF42BFF-7044-5A41-B24D-5182868BAF31}"/>
          </ac:cxnSpMkLst>
        </pc:cxnChg>
        <pc:cxnChg chg="add del mod">
          <ac:chgData name="Nelson OLIM" userId="6fe01eec-0482-4f27-a806-189421589a48" providerId="ADAL" clId="{3E75E361-FE6A-0A47-AE18-5ED575F485CE}" dt="2021-11-17T12:40:44.467" v="17"/>
          <ac:cxnSpMkLst>
            <pc:docMk/>
            <pc:sldMk cId="1109269600" sldId="648"/>
            <ac:cxnSpMk id="26" creationId="{D652D269-78A8-BF48-A203-442471DD4E2E}"/>
          </ac:cxnSpMkLst>
        </pc:cxnChg>
        <pc:cxnChg chg="add del mod">
          <ac:chgData name="Nelson OLIM" userId="6fe01eec-0482-4f27-a806-189421589a48" providerId="ADAL" clId="{3E75E361-FE6A-0A47-AE18-5ED575F485CE}" dt="2021-11-17T12:40:44.467" v="17"/>
          <ac:cxnSpMkLst>
            <pc:docMk/>
            <pc:sldMk cId="1109269600" sldId="648"/>
            <ac:cxnSpMk id="27" creationId="{FB5F4A61-8864-B546-B46A-F061826AE2C9}"/>
          </ac:cxnSpMkLst>
        </pc:cxnChg>
        <pc:cxnChg chg="add del mod">
          <ac:chgData name="Nelson OLIM" userId="6fe01eec-0482-4f27-a806-189421589a48" providerId="ADAL" clId="{3E75E361-FE6A-0A47-AE18-5ED575F485CE}" dt="2021-11-17T12:40:44.467" v="17"/>
          <ac:cxnSpMkLst>
            <pc:docMk/>
            <pc:sldMk cId="1109269600" sldId="648"/>
            <ac:cxnSpMk id="28" creationId="{1F59B6CF-E287-9446-BF49-C25E05EF558C}"/>
          </ac:cxnSpMkLst>
        </pc:cxnChg>
        <pc:cxnChg chg="add del mod">
          <ac:chgData name="Nelson OLIM" userId="6fe01eec-0482-4f27-a806-189421589a48" providerId="ADAL" clId="{3E75E361-FE6A-0A47-AE18-5ED575F485CE}" dt="2021-11-17T12:40:44.467" v="17"/>
          <ac:cxnSpMkLst>
            <pc:docMk/>
            <pc:sldMk cId="1109269600" sldId="648"/>
            <ac:cxnSpMk id="29" creationId="{FD32A322-CFE5-3B47-9CFC-8798E8D31E84}"/>
          </ac:cxnSpMkLst>
        </pc:cxnChg>
        <pc:cxnChg chg="add del mod">
          <ac:chgData name="Nelson OLIM" userId="6fe01eec-0482-4f27-a806-189421589a48" providerId="ADAL" clId="{3E75E361-FE6A-0A47-AE18-5ED575F485CE}" dt="2021-11-17T12:40:44.467" v="17"/>
          <ac:cxnSpMkLst>
            <pc:docMk/>
            <pc:sldMk cId="1109269600" sldId="648"/>
            <ac:cxnSpMk id="30" creationId="{E7482571-CF7A-B74C-9021-9066D97C38AF}"/>
          </ac:cxnSpMkLst>
        </pc:cxnChg>
        <pc:cxnChg chg="add del mod">
          <ac:chgData name="Nelson OLIM" userId="6fe01eec-0482-4f27-a806-189421589a48" providerId="ADAL" clId="{3E75E361-FE6A-0A47-AE18-5ED575F485CE}" dt="2021-11-17T12:40:44.467" v="17"/>
          <ac:cxnSpMkLst>
            <pc:docMk/>
            <pc:sldMk cId="1109269600" sldId="648"/>
            <ac:cxnSpMk id="31" creationId="{D6D39B86-F907-C846-8A0A-757D0D0F71DD}"/>
          </ac:cxnSpMkLst>
        </pc:cxnChg>
        <pc:cxnChg chg="add del mod">
          <ac:chgData name="Nelson OLIM" userId="6fe01eec-0482-4f27-a806-189421589a48" providerId="ADAL" clId="{3E75E361-FE6A-0A47-AE18-5ED575F485CE}" dt="2021-11-17T12:40:44.467" v="17"/>
          <ac:cxnSpMkLst>
            <pc:docMk/>
            <pc:sldMk cId="1109269600" sldId="648"/>
            <ac:cxnSpMk id="32" creationId="{7FBF58F1-0592-6A43-B90D-21784C7F1C33}"/>
          </ac:cxnSpMkLst>
        </pc:cxnChg>
        <pc:cxnChg chg="add del mod">
          <ac:chgData name="Nelson OLIM" userId="6fe01eec-0482-4f27-a806-189421589a48" providerId="ADAL" clId="{3E75E361-FE6A-0A47-AE18-5ED575F485CE}" dt="2021-11-17T12:40:44.467" v="17"/>
          <ac:cxnSpMkLst>
            <pc:docMk/>
            <pc:sldMk cId="1109269600" sldId="648"/>
            <ac:cxnSpMk id="33" creationId="{DD531CBE-07DF-DA4C-AC68-C0DAB5E99EF5}"/>
          </ac:cxnSpMkLst>
        </pc:cxnChg>
        <pc:cxnChg chg="add del mod">
          <ac:chgData name="Nelson OLIM" userId="6fe01eec-0482-4f27-a806-189421589a48" providerId="ADAL" clId="{3E75E361-FE6A-0A47-AE18-5ED575F485CE}" dt="2021-11-17T12:40:44.467" v="17"/>
          <ac:cxnSpMkLst>
            <pc:docMk/>
            <pc:sldMk cId="1109269600" sldId="648"/>
            <ac:cxnSpMk id="34" creationId="{BE86AA9C-EDEB-9B4A-8604-A6E5516E7CE2}"/>
          </ac:cxnSpMkLst>
        </pc:cxnChg>
        <pc:cxnChg chg="add del mod">
          <ac:chgData name="Nelson OLIM" userId="6fe01eec-0482-4f27-a806-189421589a48" providerId="ADAL" clId="{3E75E361-FE6A-0A47-AE18-5ED575F485CE}" dt="2021-11-17T12:40:44.467" v="17"/>
          <ac:cxnSpMkLst>
            <pc:docMk/>
            <pc:sldMk cId="1109269600" sldId="648"/>
            <ac:cxnSpMk id="35" creationId="{BC0450DC-012E-FA48-A59C-664E0C2F3EF8}"/>
          </ac:cxnSpMkLst>
        </pc:cxnChg>
        <pc:cxnChg chg="add del mod">
          <ac:chgData name="Nelson OLIM" userId="6fe01eec-0482-4f27-a806-189421589a48" providerId="ADAL" clId="{3E75E361-FE6A-0A47-AE18-5ED575F485CE}" dt="2021-11-17T12:40:44.467" v="17"/>
          <ac:cxnSpMkLst>
            <pc:docMk/>
            <pc:sldMk cId="1109269600" sldId="648"/>
            <ac:cxnSpMk id="38" creationId="{11A316D5-4ACA-744B-A6B0-72FFBE96974D}"/>
          </ac:cxnSpMkLst>
        </pc:cxnChg>
      </pc:sldChg>
    </pc:docChg>
  </pc:docChgLst>
  <pc:docChgLst>
    <pc:chgData name="PITA DE OLIM, Nelson" userId="6fe01eec-0482-4f27-a806-189421589a48" providerId="ADAL" clId="{B1D2C599-05F2-7248-B134-FB133DA1C9E7}"/>
    <pc:docChg chg="delSld modSld modSection">
      <pc:chgData name="PITA DE OLIM, Nelson" userId="6fe01eec-0482-4f27-a806-189421589a48" providerId="ADAL" clId="{B1D2C599-05F2-7248-B134-FB133DA1C9E7}" dt="2022-04-01T23:24:38.078" v="87" actId="2696"/>
      <pc:docMkLst>
        <pc:docMk/>
      </pc:docMkLst>
      <pc:sldChg chg="del">
        <pc:chgData name="PITA DE OLIM, Nelson" userId="6fe01eec-0482-4f27-a806-189421589a48" providerId="ADAL" clId="{B1D2C599-05F2-7248-B134-FB133DA1C9E7}" dt="2022-04-01T23:24:38.078" v="87" actId="2696"/>
        <pc:sldMkLst>
          <pc:docMk/>
          <pc:sldMk cId="2753293674" sldId="619"/>
        </pc:sldMkLst>
      </pc:sldChg>
      <pc:sldChg chg="modSp mod">
        <pc:chgData name="PITA DE OLIM, Nelson" userId="6fe01eec-0482-4f27-a806-189421589a48" providerId="ADAL" clId="{B1D2C599-05F2-7248-B134-FB133DA1C9E7}" dt="2022-04-01T23:24:28.407" v="86" actId="1076"/>
        <pc:sldMkLst>
          <pc:docMk/>
          <pc:sldMk cId="4269890709" sldId="637"/>
        </pc:sldMkLst>
        <pc:spChg chg="mod">
          <ac:chgData name="PITA DE OLIM, Nelson" userId="6fe01eec-0482-4f27-a806-189421589a48" providerId="ADAL" clId="{B1D2C599-05F2-7248-B134-FB133DA1C9E7}" dt="2022-04-01T23:24:28.407" v="86" actId="1076"/>
          <ac:spMkLst>
            <pc:docMk/>
            <pc:sldMk cId="4269890709" sldId="637"/>
            <ac:spMk id="7" creationId="{0E2C418B-6CE1-E841-B6AF-C8A30836C84B}"/>
          </ac:spMkLst>
        </pc:spChg>
      </pc:sldChg>
    </pc:docChg>
  </pc:docChgLst>
  <pc:docChgLst>
    <pc:chgData name="PITA DE OLIM, Nelson" userId="6fe01eec-0482-4f27-a806-189421589a48" providerId="ADAL" clId="{FA560949-B291-7B47-B536-FD160E50047E}"/>
    <pc:docChg chg="modSld">
      <pc:chgData name="PITA DE OLIM, Nelson" userId="6fe01eec-0482-4f27-a806-189421589a48" providerId="ADAL" clId="{FA560949-B291-7B47-B536-FD160E50047E}" dt="2023-03-25T13:26:11.411" v="2" actId="207"/>
      <pc:docMkLst>
        <pc:docMk/>
      </pc:docMkLst>
      <pc:sldChg chg="modSp mod">
        <pc:chgData name="PITA DE OLIM, Nelson" userId="6fe01eec-0482-4f27-a806-189421589a48" providerId="ADAL" clId="{FA560949-B291-7B47-B536-FD160E50047E}" dt="2023-03-25T13:26:11.411" v="2" actId="207"/>
        <pc:sldMkLst>
          <pc:docMk/>
          <pc:sldMk cId="1068301496" sldId="567"/>
        </pc:sldMkLst>
        <pc:spChg chg="mod">
          <ac:chgData name="PITA DE OLIM, Nelson" userId="6fe01eec-0482-4f27-a806-189421589a48" providerId="ADAL" clId="{FA560949-B291-7B47-B536-FD160E50047E}" dt="2023-03-25T13:26:11.411" v="2" actId="207"/>
          <ac:spMkLst>
            <pc:docMk/>
            <pc:sldMk cId="1068301496" sldId="567"/>
            <ac:spMk id="23" creationId="{2AADFC35-D9EF-194E-A905-4DC9121F4686}"/>
          </ac:spMkLst>
        </pc:spChg>
        <pc:spChg chg="mod">
          <ac:chgData name="PITA DE OLIM, Nelson" userId="6fe01eec-0482-4f27-a806-189421589a48" providerId="ADAL" clId="{FA560949-B291-7B47-B536-FD160E50047E}" dt="2023-03-25T13:26:11.411" v="2" actId="207"/>
          <ac:spMkLst>
            <pc:docMk/>
            <pc:sldMk cId="1068301496" sldId="567"/>
            <ac:spMk id="24" creationId="{79CEE225-2D2D-0B4C-A38B-7CED3785386A}"/>
          </ac:spMkLst>
        </pc:spChg>
        <pc:spChg chg="mod">
          <ac:chgData name="PITA DE OLIM, Nelson" userId="6fe01eec-0482-4f27-a806-189421589a48" providerId="ADAL" clId="{FA560949-B291-7B47-B536-FD160E50047E}" dt="2023-03-25T13:26:11.411" v="2" actId="207"/>
          <ac:spMkLst>
            <pc:docMk/>
            <pc:sldMk cId="1068301496" sldId="567"/>
            <ac:spMk id="26" creationId="{64BE0EA1-02B7-AA46-9FEB-286D7B57FCC5}"/>
          </ac:spMkLst>
        </pc:spChg>
        <pc:picChg chg="mod">
          <ac:chgData name="PITA DE OLIM, Nelson" userId="6fe01eec-0482-4f27-a806-189421589a48" providerId="ADAL" clId="{FA560949-B291-7B47-B536-FD160E50047E}" dt="2023-03-25T13:24:38.935" v="1"/>
          <ac:picMkLst>
            <pc:docMk/>
            <pc:sldMk cId="1068301496" sldId="567"/>
            <ac:picMk id="18" creationId="{0BF68D73-C6F5-B247-8F78-3FADFC52853B}"/>
          </ac:picMkLst>
        </pc:picChg>
        <pc:picChg chg="mod">
          <ac:chgData name="PITA DE OLIM, Nelson" userId="6fe01eec-0482-4f27-a806-189421589a48" providerId="ADAL" clId="{FA560949-B291-7B47-B536-FD160E50047E}" dt="2023-03-25T13:24:38.935" v="1"/>
          <ac:picMkLst>
            <pc:docMk/>
            <pc:sldMk cId="1068301496" sldId="567"/>
            <ac:picMk id="20" creationId="{C1F6C3E7-297D-6841-8784-77C205F53009}"/>
          </ac:picMkLst>
        </pc:picChg>
        <pc:picChg chg="mod">
          <ac:chgData name="PITA DE OLIM, Nelson" userId="6fe01eec-0482-4f27-a806-189421589a48" providerId="ADAL" clId="{FA560949-B291-7B47-B536-FD160E50047E}" dt="2023-03-25T13:24:26.650" v="0"/>
          <ac:picMkLst>
            <pc:docMk/>
            <pc:sldMk cId="1068301496" sldId="567"/>
            <ac:picMk id="21" creationId="{B29F7A12-79A0-4247-A2A4-DBCF3C1ACE17}"/>
          </ac:picMkLst>
        </pc:picChg>
        <pc:picChg chg="mod">
          <ac:chgData name="PITA DE OLIM, Nelson" userId="6fe01eec-0482-4f27-a806-189421589a48" providerId="ADAL" clId="{FA560949-B291-7B47-B536-FD160E50047E}" dt="2023-03-25T13:24:38.935" v="1"/>
          <ac:picMkLst>
            <pc:docMk/>
            <pc:sldMk cId="1068301496" sldId="567"/>
            <ac:picMk id="22" creationId="{219D9B2B-4318-FB4D-A2ED-D97696EA133D}"/>
          </ac:picMkLst>
        </pc:picChg>
      </pc:sldChg>
    </pc:docChg>
  </pc:docChgLst>
  <pc:docChgLst>
    <pc:chgData name="PITA DE OLIM, Nelson" userId="6fe01eec-0482-4f27-a806-189421589a48" providerId="ADAL" clId="{A6C532DD-9707-B444-9909-E16B46C6A0B2}"/>
    <pc:docChg chg="undo custSel modSld">
      <pc:chgData name="PITA DE OLIM, Nelson" userId="6fe01eec-0482-4f27-a806-189421589a48" providerId="ADAL" clId="{A6C532DD-9707-B444-9909-E16B46C6A0B2}" dt="2022-03-11T07:46:36.141" v="190" actId="1035"/>
      <pc:docMkLst>
        <pc:docMk/>
      </pc:docMkLst>
      <pc:sldChg chg="addSp delSp modSp mod">
        <pc:chgData name="PITA DE OLIM, Nelson" userId="6fe01eec-0482-4f27-a806-189421589a48" providerId="ADAL" clId="{A6C532DD-9707-B444-9909-E16B46C6A0B2}" dt="2022-03-09T15:55:03.638" v="60"/>
        <pc:sldMkLst>
          <pc:docMk/>
          <pc:sldMk cId="2812952520" sldId="281"/>
        </pc:sldMkLst>
        <pc:spChg chg="topLvl">
          <ac:chgData name="PITA DE OLIM, Nelson" userId="6fe01eec-0482-4f27-a806-189421589a48" providerId="ADAL" clId="{A6C532DD-9707-B444-9909-E16B46C6A0B2}" dt="2022-03-09T15:54:59.742" v="58" actId="478"/>
          <ac:spMkLst>
            <pc:docMk/>
            <pc:sldMk cId="2812952520" sldId="281"/>
            <ac:spMk id="606" creationId="{00000000-0000-0000-0000-000000000000}"/>
          </ac:spMkLst>
        </pc:spChg>
        <pc:spChg chg="del topLvl">
          <ac:chgData name="PITA DE OLIM, Nelson" userId="6fe01eec-0482-4f27-a806-189421589a48" providerId="ADAL" clId="{A6C532DD-9707-B444-9909-E16B46C6A0B2}" dt="2022-03-09T15:54:59.742" v="58" actId="478"/>
          <ac:spMkLst>
            <pc:docMk/>
            <pc:sldMk cId="2812952520" sldId="281"/>
            <ac:spMk id="607" creationId="{00000000-0000-0000-0000-000000000000}"/>
          </ac:spMkLst>
        </pc:spChg>
        <pc:spChg chg="topLvl">
          <ac:chgData name="PITA DE OLIM, Nelson" userId="6fe01eec-0482-4f27-a806-189421589a48" providerId="ADAL" clId="{A6C532DD-9707-B444-9909-E16B46C6A0B2}" dt="2022-03-09T15:55:02.680" v="59" actId="478"/>
          <ac:spMkLst>
            <pc:docMk/>
            <pc:sldMk cId="2812952520" sldId="281"/>
            <ac:spMk id="609" creationId="{00000000-0000-0000-0000-000000000000}"/>
          </ac:spMkLst>
        </pc:spChg>
        <pc:grpChg chg="del">
          <ac:chgData name="PITA DE OLIM, Nelson" userId="6fe01eec-0482-4f27-a806-189421589a48" providerId="ADAL" clId="{A6C532DD-9707-B444-9909-E16B46C6A0B2}" dt="2022-03-09T15:54:59.742" v="58" actId="478"/>
          <ac:grpSpMkLst>
            <pc:docMk/>
            <pc:sldMk cId="2812952520" sldId="281"/>
            <ac:grpSpMk id="604" creationId="{00000000-0000-0000-0000-000000000000}"/>
          </ac:grpSpMkLst>
        </pc:grpChg>
        <pc:grpChg chg="del">
          <ac:chgData name="PITA DE OLIM, Nelson" userId="6fe01eec-0482-4f27-a806-189421589a48" providerId="ADAL" clId="{A6C532DD-9707-B444-9909-E16B46C6A0B2}" dt="2022-03-09T15:55:02.680" v="59" actId="478"/>
          <ac:grpSpMkLst>
            <pc:docMk/>
            <pc:sldMk cId="2812952520" sldId="281"/>
            <ac:grpSpMk id="608" creationId="{00000000-0000-0000-0000-000000000000}"/>
          </ac:grpSpMkLst>
        </pc:grpChg>
        <pc:picChg chg="add mod">
          <ac:chgData name="PITA DE OLIM, Nelson" userId="6fe01eec-0482-4f27-a806-189421589a48" providerId="ADAL" clId="{A6C532DD-9707-B444-9909-E16B46C6A0B2}" dt="2022-03-09T15:55:03.638" v="60"/>
          <ac:picMkLst>
            <pc:docMk/>
            <pc:sldMk cId="2812952520" sldId="281"/>
            <ac:picMk id="16" creationId="{41488FE0-DBD8-4E47-A095-7355F7302820}"/>
          </ac:picMkLst>
        </pc:picChg>
        <pc:picChg chg="add mod">
          <ac:chgData name="PITA DE OLIM, Nelson" userId="6fe01eec-0482-4f27-a806-189421589a48" providerId="ADAL" clId="{A6C532DD-9707-B444-9909-E16B46C6A0B2}" dt="2022-03-09T15:55:03.638" v="60"/>
          <ac:picMkLst>
            <pc:docMk/>
            <pc:sldMk cId="2812952520" sldId="281"/>
            <ac:picMk id="19" creationId="{2ED7D7FF-9946-2340-888D-B409CE77A28C}"/>
          </ac:picMkLst>
        </pc:picChg>
        <pc:picChg chg="del">
          <ac:chgData name="PITA DE OLIM, Nelson" userId="6fe01eec-0482-4f27-a806-189421589a48" providerId="ADAL" clId="{A6C532DD-9707-B444-9909-E16B46C6A0B2}" dt="2022-03-09T15:54:56.078" v="57" actId="478"/>
          <ac:picMkLst>
            <pc:docMk/>
            <pc:sldMk cId="2812952520" sldId="281"/>
            <ac:picMk id="605" creationId="{00000000-0000-0000-0000-000000000000}"/>
          </ac:picMkLst>
        </pc:picChg>
        <pc:picChg chg="del topLvl">
          <ac:chgData name="PITA DE OLIM, Nelson" userId="6fe01eec-0482-4f27-a806-189421589a48" providerId="ADAL" clId="{A6C532DD-9707-B444-9909-E16B46C6A0B2}" dt="2022-03-09T15:55:02.680" v="59" actId="478"/>
          <ac:picMkLst>
            <pc:docMk/>
            <pc:sldMk cId="2812952520" sldId="281"/>
            <ac:picMk id="610" creationId="{00000000-0000-0000-0000-000000000000}"/>
          </ac:picMkLst>
        </pc:picChg>
      </pc:sldChg>
      <pc:sldChg chg="addSp modSp mod">
        <pc:chgData name="PITA DE OLIM, Nelson" userId="6fe01eec-0482-4f27-a806-189421589a48" providerId="ADAL" clId="{A6C532DD-9707-B444-9909-E16B46C6A0B2}" dt="2022-03-09T15:57:02.487" v="101" actId="122"/>
        <pc:sldMkLst>
          <pc:docMk/>
          <pc:sldMk cId="775548057" sldId="627"/>
        </pc:sldMkLst>
        <pc:spChg chg="add mod">
          <ac:chgData name="PITA DE OLIM, Nelson" userId="6fe01eec-0482-4f27-a806-189421589a48" providerId="ADAL" clId="{A6C532DD-9707-B444-9909-E16B46C6A0B2}" dt="2022-03-09T15:57:02.487" v="101" actId="122"/>
          <ac:spMkLst>
            <pc:docMk/>
            <pc:sldMk cId="775548057" sldId="627"/>
            <ac:spMk id="2" creationId="{025651BA-E020-154D-B63E-FB4609E258DE}"/>
          </ac:spMkLst>
        </pc:spChg>
      </pc:sldChg>
      <pc:sldChg chg="modSp mod">
        <pc:chgData name="PITA DE OLIM, Nelson" userId="6fe01eec-0482-4f27-a806-189421589a48" providerId="ADAL" clId="{A6C532DD-9707-B444-9909-E16B46C6A0B2}" dt="2022-03-09T15:50:22.853" v="7" actId="20577"/>
        <pc:sldMkLst>
          <pc:docMk/>
          <pc:sldMk cId="1229764394" sldId="632"/>
        </pc:sldMkLst>
        <pc:graphicFrameChg chg="modGraphic">
          <ac:chgData name="PITA DE OLIM, Nelson" userId="6fe01eec-0482-4f27-a806-189421589a48" providerId="ADAL" clId="{A6C532DD-9707-B444-9909-E16B46C6A0B2}" dt="2022-03-09T15:50:22.853" v="7" actId="20577"/>
          <ac:graphicFrameMkLst>
            <pc:docMk/>
            <pc:sldMk cId="1229764394" sldId="632"/>
            <ac:graphicFrameMk id="10" creationId="{E3369B15-30EF-CE43-98D6-D5FCCBB13D17}"/>
          </ac:graphicFrameMkLst>
        </pc:graphicFrameChg>
      </pc:sldChg>
      <pc:sldChg chg="addSp modSp mod">
        <pc:chgData name="PITA DE OLIM, Nelson" userId="6fe01eec-0482-4f27-a806-189421589a48" providerId="ADAL" clId="{A6C532DD-9707-B444-9909-E16B46C6A0B2}" dt="2022-03-09T15:51:09.956" v="20" actId="1036"/>
        <pc:sldMkLst>
          <pc:docMk/>
          <pc:sldMk cId="145281251" sldId="634"/>
        </pc:sldMkLst>
        <pc:spChg chg="mod">
          <ac:chgData name="PITA DE OLIM, Nelson" userId="6fe01eec-0482-4f27-a806-189421589a48" providerId="ADAL" clId="{A6C532DD-9707-B444-9909-E16B46C6A0B2}" dt="2022-03-09T15:51:09.956" v="20" actId="1036"/>
          <ac:spMkLst>
            <pc:docMk/>
            <pc:sldMk cId="145281251" sldId="634"/>
            <ac:spMk id="85" creationId="{85AF801D-E151-9B40-8227-93A56BD781DD}"/>
          </ac:spMkLst>
        </pc:spChg>
        <pc:picChg chg="mod">
          <ac:chgData name="PITA DE OLIM, Nelson" userId="6fe01eec-0482-4f27-a806-189421589a48" providerId="ADAL" clId="{A6C532DD-9707-B444-9909-E16B46C6A0B2}" dt="2022-03-09T15:51:09.956" v="20" actId="1036"/>
          <ac:picMkLst>
            <pc:docMk/>
            <pc:sldMk cId="145281251" sldId="634"/>
            <ac:picMk id="58" creationId="{C6C553DC-7C90-5B4A-A343-4059868B4F74}"/>
          </ac:picMkLst>
        </pc:picChg>
        <pc:cxnChg chg="mod">
          <ac:chgData name="PITA DE OLIM, Nelson" userId="6fe01eec-0482-4f27-a806-189421589a48" providerId="ADAL" clId="{A6C532DD-9707-B444-9909-E16B46C6A0B2}" dt="2022-03-09T15:51:09.956" v="20" actId="1036"/>
          <ac:cxnSpMkLst>
            <pc:docMk/>
            <pc:sldMk cId="145281251" sldId="634"/>
            <ac:cxnSpMk id="64" creationId="{89AE1501-1572-D648-8D90-ADA066834394}"/>
          </ac:cxnSpMkLst>
        </pc:cxnChg>
        <pc:cxnChg chg="mod">
          <ac:chgData name="PITA DE OLIM, Nelson" userId="6fe01eec-0482-4f27-a806-189421589a48" providerId="ADAL" clId="{A6C532DD-9707-B444-9909-E16B46C6A0B2}" dt="2022-03-09T15:51:09.956" v="20" actId="1036"/>
          <ac:cxnSpMkLst>
            <pc:docMk/>
            <pc:sldMk cId="145281251" sldId="634"/>
            <ac:cxnSpMk id="65" creationId="{989B6EDE-701D-1748-9556-1746A336124B}"/>
          </ac:cxnSpMkLst>
        </pc:cxnChg>
        <pc:cxnChg chg="mod">
          <ac:chgData name="PITA DE OLIM, Nelson" userId="6fe01eec-0482-4f27-a806-189421589a48" providerId="ADAL" clId="{A6C532DD-9707-B444-9909-E16B46C6A0B2}" dt="2022-03-09T15:51:09.956" v="20" actId="1036"/>
          <ac:cxnSpMkLst>
            <pc:docMk/>
            <pc:sldMk cId="145281251" sldId="634"/>
            <ac:cxnSpMk id="66" creationId="{07D2FBD8-47C8-6B45-A5E5-0A6BF6FC8C0A}"/>
          </ac:cxnSpMkLst>
        </pc:cxnChg>
        <pc:cxnChg chg="mod">
          <ac:chgData name="PITA DE OLIM, Nelson" userId="6fe01eec-0482-4f27-a806-189421589a48" providerId="ADAL" clId="{A6C532DD-9707-B444-9909-E16B46C6A0B2}" dt="2022-03-09T15:51:09.956" v="20" actId="1036"/>
          <ac:cxnSpMkLst>
            <pc:docMk/>
            <pc:sldMk cId="145281251" sldId="634"/>
            <ac:cxnSpMk id="67" creationId="{A501530A-1375-EE4F-AD2E-027789A2C04C}"/>
          </ac:cxnSpMkLst>
        </pc:cxnChg>
        <pc:cxnChg chg="mod">
          <ac:chgData name="PITA DE OLIM, Nelson" userId="6fe01eec-0482-4f27-a806-189421589a48" providerId="ADAL" clId="{A6C532DD-9707-B444-9909-E16B46C6A0B2}" dt="2022-03-09T15:51:09.956" v="20" actId="1036"/>
          <ac:cxnSpMkLst>
            <pc:docMk/>
            <pc:sldMk cId="145281251" sldId="634"/>
            <ac:cxnSpMk id="72" creationId="{252901D0-2188-7642-932E-9003FB309570}"/>
          </ac:cxnSpMkLst>
        </pc:cxnChg>
        <pc:cxnChg chg="add mod">
          <ac:chgData name="PITA DE OLIM, Nelson" userId="6fe01eec-0482-4f27-a806-189421589a48" providerId="ADAL" clId="{A6C532DD-9707-B444-9909-E16B46C6A0B2}" dt="2022-03-09T15:51:09.956" v="20" actId="1036"/>
          <ac:cxnSpMkLst>
            <pc:docMk/>
            <pc:sldMk cId="145281251" sldId="634"/>
            <ac:cxnSpMk id="73" creationId="{089D02AE-1325-404A-95D5-78F231BED3CD}"/>
          </ac:cxnSpMkLst>
        </pc:cxnChg>
      </pc:sldChg>
      <pc:sldChg chg="addSp delSp modSp mod modAnim">
        <pc:chgData name="PITA DE OLIM, Nelson" userId="6fe01eec-0482-4f27-a806-189421589a48" providerId="ADAL" clId="{A6C532DD-9707-B444-9909-E16B46C6A0B2}" dt="2022-03-11T07:46:36.141" v="190" actId="1035"/>
        <pc:sldMkLst>
          <pc:docMk/>
          <pc:sldMk cId="2114363270" sldId="636"/>
        </pc:sldMkLst>
        <pc:grpChg chg="del">
          <ac:chgData name="PITA DE OLIM, Nelson" userId="6fe01eec-0482-4f27-a806-189421589a48" providerId="ADAL" clId="{A6C532DD-9707-B444-9909-E16B46C6A0B2}" dt="2022-03-09T15:51:35.434" v="21" actId="478"/>
          <ac:grpSpMkLst>
            <pc:docMk/>
            <pc:sldMk cId="2114363270" sldId="636"/>
            <ac:grpSpMk id="4" creationId="{A1EEBE33-246E-9C43-8D83-D0EFF8250B6B}"/>
          </ac:grpSpMkLst>
        </pc:grpChg>
        <pc:grpChg chg="mod">
          <ac:chgData name="PITA DE OLIM, Nelson" userId="6fe01eec-0482-4f27-a806-189421589a48" providerId="ADAL" clId="{A6C532DD-9707-B444-9909-E16B46C6A0B2}" dt="2022-03-11T07:46:36.141" v="190" actId="1035"/>
          <ac:grpSpMkLst>
            <pc:docMk/>
            <pc:sldMk cId="2114363270" sldId="636"/>
            <ac:grpSpMk id="7" creationId="{6C96FEB0-697D-1744-A87A-2901B20F3069}"/>
          </ac:grpSpMkLst>
        </pc:grpChg>
        <pc:grpChg chg="del">
          <ac:chgData name="PITA DE OLIM, Nelson" userId="6fe01eec-0482-4f27-a806-189421589a48" providerId="ADAL" clId="{A6C532DD-9707-B444-9909-E16B46C6A0B2}" dt="2022-03-09T15:51:38.248" v="22" actId="478"/>
          <ac:grpSpMkLst>
            <pc:docMk/>
            <pc:sldMk cId="2114363270" sldId="636"/>
            <ac:grpSpMk id="10" creationId="{45593FA2-7E74-E84B-81A3-A384907FFF70}"/>
          </ac:grpSpMkLst>
        </pc:grpChg>
        <pc:grpChg chg="del">
          <ac:chgData name="PITA DE OLIM, Nelson" userId="6fe01eec-0482-4f27-a806-189421589a48" providerId="ADAL" clId="{A6C532DD-9707-B444-9909-E16B46C6A0B2}" dt="2022-03-09T15:51:40.481" v="23" actId="478"/>
          <ac:grpSpMkLst>
            <pc:docMk/>
            <pc:sldMk cId="2114363270" sldId="636"/>
            <ac:grpSpMk id="12" creationId="{BD300C90-C739-E041-AF06-AC96E1F955FD}"/>
          </ac:grpSpMkLst>
        </pc:grpChg>
        <pc:grpChg chg="del">
          <ac:chgData name="PITA DE OLIM, Nelson" userId="6fe01eec-0482-4f27-a806-189421589a48" providerId="ADAL" clId="{A6C532DD-9707-B444-9909-E16B46C6A0B2}" dt="2022-03-09T15:51:42.536" v="24" actId="478"/>
          <ac:grpSpMkLst>
            <pc:docMk/>
            <pc:sldMk cId="2114363270" sldId="636"/>
            <ac:grpSpMk id="13" creationId="{23084D45-722F-DC49-98E8-12EEC37B0FEC}"/>
          </ac:grpSpMkLst>
        </pc:grpChg>
        <pc:grpChg chg="add">
          <ac:chgData name="PITA DE OLIM, Nelson" userId="6fe01eec-0482-4f27-a806-189421589a48" providerId="ADAL" clId="{A6C532DD-9707-B444-9909-E16B46C6A0B2}" dt="2022-03-09T15:53:46.217" v="53" actId="164"/>
          <ac:grpSpMkLst>
            <pc:docMk/>
            <pc:sldMk cId="2114363270" sldId="636"/>
            <ac:grpSpMk id="18" creationId="{6B1100A3-3C80-4D49-9ADC-FD71E86BCBFF}"/>
          </ac:grpSpMkLst>
        </pc:grpChg>
        <pc:picChg chg="add mod">
          <ac:chgData name="PITA DE OLIM, Nelson" userId="6fe01eec-0482-4f27-a806-189421589a48" providerId="ADAL" clId="{A6C532DD-9707-B444-9909-E16B46C6A0B2}" dt="2022-03-09T15:53:18.914" v="52" actId="1076"/>
          <ac:picMkLst>
            <pc:docMk/>
            <pc:sldMk cId="2114363270" sldId="636"/>
            <ac:picMk id="47" creationId="{33F52669-1B07-5945-AF15-23A74082D4E2}"/>
          </ac:picMkLst>
        </pc:picChg>
        <pc:picChg chg="add mod">
          <ac:chgData name="PITA DE OLIM, Nelson" userId="6fe01eec-0482-4f27-a806-189421589a48" providerId="ADAL" clId="{A6C532DD-9707-B444-9909-E16B46C6A0B2}" dt="2022-03-09T15:53:17.198" v="51" actId="1076"/>
          <ac:picMkLst>
            <pc:docMk/>
            <pc:sldMk cId="2114363270" sldId="636"/>
            <ac:picMk id="48" creationId="{B5D1FD30-DC18-1A48-81A0-F4E6F679F471}"/>
          </ac:picMkLst>
        </pc:picChg>
        <pc:picChg chg="add mod">
          <ac:chgData name="PITA DE OLIM, Nelson" userId="6fe01eec-0482-4f27-a806-189421589a48" providerId="ADAL" clId="{A6C532DD-9707-B444-9909-E16B46C6A0B2}" dt="2022-03-09T15:52:20.384" v="31" actId="1076"/>
          <ac:picMkLst>
            <pc:docMk/>
            <pc:sldMk cId="2114363270" sldId="636"/>
            <ac:picMk id="49" creationId="{FDC85EE3-FA97-3740-932C-0AB2357C4AC6}"/>
          </ac:picMkLst>
        </pc:picChg>
        <pc:picChg chg="add mod">
          <ac:chgData name="PITA DE OLIM, Nelson" userId="6fe01eec-0482-4f27-a806-189421589a48" providerId="ADAL" clId="{A6C532DD-9707-B444-9909-E16B46C6A0B2}" dt="2022-03-09T15:52:38.561" v="40" actId="1076"/>
          <ac:picMkLst>
            <pc:docMk/>
            <pc:sldMk cId="2114363270" sldId="636"/>
            <ac:picMk id="50" creationId="{724BC7EF-CFD2-4D45-9771-BCFC49FFD89B}"/>
          </ac:picMkLst>
        </pc:picChg>
        <pc:picChg chg="mod">
          <ac:chgData name="PITA DE OLIM, Nelson" userId="6fe01eec-0482-4f27-a806-189421589a48" providerId="ADAL" clId="{A6C532DD-9707-B444-9909-E16B46C6A0B2}" dt="2022-03-11T07:46:36.141" v="190" actId="1035"/>
          <ac:picMkLst>
            <pc:docMk/>
            <pc:sldMk cId="2114363270" sldId="636"/>
            <ac:picMk id="93" creationId="{5835C285-3498-E640-9129-E787A8B0441F}"/>
          </ac:picMkLst>
        </pc:picChg>
        <pc:picChg chg="mod">
          <ac:chgData name="PITA DE OLIM, Nelson" userId="6fe01eec-0482-4f27-a806-189421589a48" providerId="ADAL" clId="{A6C532DD-9707-B444-9909-E16B46C6A0B2}" dt="2022-03-11T07:46:36.141" v="190" actId="1035"/>
          <ac:picMkLst>
            <pc:docMk/>
            <pc:sldMk cId="2114363270" sldId="636"/>
            <ac:picMk id="94" creationId="{78F33047-318D-884C-BA0A-77DF01BE2E7B}"/>
          </ac:picMkLst>
        </pc:picChg>
        <pc:picChg chg="mod">
          <ac:chgData name="PITA DE OLIM, Nelson" userId="6fe01eec-0482-4f27-a806-189421589a48" providerId="ADAL" clId="{A6C532DD-9707-B444-9909-E16B46C6A0B2}" dt="2022-03-11T07:46:36.141" v="190" actId="1035"/>
          <ac:picMkLst>
            <pc:docMk/>
            <pc:sldMk cId="2114363270" sldId="636"/>
            <ac:picMk id="95" creationId="{45252ABB-21AB-E842-963B-E91443E4C03D}"/>
          </ac:picMkLst>
        </pc:picChg>
        <pc:picChg chg="mod">
          <ac:chgData name="PITA DE OLIM, Nelson" userId="6fe01eec-0482-4f27-a806-189421589a48" providerId="ADAL" clId="{A6C532DD-9707-B444-9909-E16B46C6A0B2}" dt="2022-03-11T07:46:36.141" v="190" actId="1035"/>
          <ac:picMkLst>
            <pc:docMk/>
            <pc:sldMk cId="2114363270" sldId="636"/>
            <ac:picMk id="96" creationId="{1EB70C61-74ED-9344-A8C4-B3997EEA22C6}"/>
          </ac:picMkLst>
        </pc:picChg>
        <pc:picChg chg="mod">
          <ac:chgData name="PITA DE OLIM, Nelson" userId="6fe01eec-0482-4f27-a806-189421589a48" providerId="ADAL" clId="{A6C532DD-9707-B444-9909-E16B46C6A0B2}" dt="2022-03-11T07:46:36.141" v="190" actId="1035"/>
          <ac:picMkLst>
            <pc:docMk/>
            <pc:sldMk cId="2114363270" sldId="636"/>
            <ac:picMk id="97" creationId="{E1AF68A8-220D-5D47-8BBA-7D509423A96B}"/>
          </ac:picMkLst>
        </pc:picChg>
        <pc:picChg chg="mod">
          <ac:chgData name="PITA DE OLIM, Nelson" userId="6fe01eec-0482-4f27-a806-189421589a48" providerId="ADAL" clId="{A6C532DD-9707-B444-9909-E16B46C6A0B2}" dt="2022-03-11T07:46:36.141" v="190" actId="1035"/>
          <ac:picMkLst>
            <pc:docMk/>
            <pc:sldMk cId="2114363270" sldId="636"/>
            <ac:picMk id="98" creationId="{A4E50481-BAAC-2B46-B163-0E3A3443CB77}"/>
          </ac:picMkLst>
        </pc:picChg>
        <pc:picChg chg="mod">
          <ac:chgData name="PITA DE OLIM, Nelson" userId="6fe01eec-0482-4f27-a806-189421589a48" providerId="ADAL" clId="{A6C532DD-9707-B444-9909-E16B46C6A0B2}" dt="2022-03-11T07:46:36.141" v="190" actId="1035"/>
          <ac:picMkLst>
            <pc:docMk/>
            <pc:sldMk cId="2114363270" sldId="636"/>
            <ac:picMk id="99" creationId="{5ED242FC-72F2-6E41-969F-BD79D1479F72}"/>
          </ac:picMkLst>
        </pc:picChg>
      </pc:sldChg>
      <pc:sldChg chg="addSp delSp modSp mod">
        <pc:chgData name="PITA DE OLIM, Nelson" userId="6fe01eec-0482-4f27-a806-189421589a48" providerId="ADAL" clId="{A6C532DD-9707-B444-9909-E16B46C6A0B2}" dt="2022-03-09T15:55:34.738" v="63"/>
        <pc:sldMkLst>
          <pc:docMk/>
          <pc:sldMk cId="1678393300" sldId="642"/>
        </pc:sldMkLst>
        <pc:spChg chg="topLvl">
          <ac:chgData name="PITA DE OLIM, Nelson" userId="6fe01eec-0482-4f27-a806-189421589a48" providerId="ADAL" clId="{A6C532DD-9707-B444-9909-E16B46C6A0B2}" dt="2022-03-09T15:55:10.858" v="61" actId="478"/>
          <ac:spMkLst>
            <pc:docMk/>
            <pc:sldMk cId="1678393300" sldId="642"/>
            <ac:spMk id="612" creationId="{00000000-0000-0000-0000-000000000000}"/>
          </ac:spMkLst>
        </pc:spChg>
        <pc:spChg chg="topLvl">
          <ac:chgData name="PITA DE OLIM, Nelson" userId="6fe01eec-0482-4f27-a806-189421589a48" providerId="ADAL" clId="{A6C532DD-9707-B444-9909-E16B46C6A0B2}" dt="2022-03-09T15:55:17.692" v="62" actId="478"/>
          <ac:spMkLst>
            <pc:docMk/>
            <pc:sldMk cId="1678393300" sldId="642"/>
            <ac:spMk id="615" creationId="{00000000-0000-0000-0000-000000000000}"/>
          </ac:spMkLst>
        </pc:spChg>
        <pc:grpChg chg="del">
          <ac:chgData name="PITA DE OLIM, Nelson" userId="6fe01eec-0482-4f27-a806-189421589a48" providerId="ADAL" clId="{A6C532DD-9707-B444-9909-E16B46C6A0B2}" dt="2022-03-09T15:55:10.858" v="61" actId="478"/>
          <ac:grpSpMkLst>
            <pc:docMk/>
            <pc:sldMk cId="1678393300" sldId="642"/>
            <ac:grpSpMk id="611" creationId="{00000000-0000-0000-0000-000000000000}"/>
          </ac:grpSpMkLst>
        </pc:grpChg>
        <pc:grpChg chg="del">
          <ac:chgData name="PITA DE OLIM, Nelson" userId="6fe01eec-0482-4f27-a806-189421589a48" providerId="ADAL" clId="{A6C532DD-9707-B444-9909-E16B46C6A0B2}" dt="2022-03-09T15:55:17.692" v="62" actId="478"/>
          <ac:grpSpMkLst>
            <pc:docMk/>
            <pc:sldMk cId="1678393300" sldId="642"/>
            <ac:grpSpMk id="614" creationId="{00000000-0000-0000-0000-000000000000}"/>
          </ac:grpSpMkLst>
        </pc:grpChg>
        <pc:picChg chg="add mod">
          <ac:chgData name="PITA DE OLIM, Nelson" userId="6fe01eec-0482-4f27-a806-189421589a48" providerId="ADAL" clId="{A6C532DD-9707-B444-9909-E16B46C6A0B2}" dt="2022-03-09T15:55:34.738" v="63"/>
          <ac:picMkLst>
            <pc:docMk/>
            <pc:sldMk cId="1678393300" sldId="642"/>
            <ac:picMk id="16" creationId="{DF500E8D-F009-8E43-BB73-10020C508C48}"/>
          </ac:picMkLst>
        </pc:picChg>
        <pc:picChg chg="add mod">
          <ac:chgData name="PITA DE OLIM, Nelson" userId="6fe01eec-0482-4f27-a806-189421589a48" providerId="ADAL" clId="{A6C532DD-9707-B444-9909-E16B46C6A0B2}" dt="2022-03-09T15:55:34.738" v="63"/>
          <ac:picMkLst>
            <pc:docMk/>
            <pc:sldMk cId="1678393300" sldId="642"/>
            <ac:picMk id="19" creationId="{9B2B4885-18E1-8F42-BC70-CB6D5BCE4761}"/>
          </ac:picMkLst>
        </pc:picChg>
        <pc:picChg chg="del topLvl">
          <ac:chgData name="PITA DE OLIM, Nelson" userId="6fe01eec-0482-4f27-a806-189421589a48" providerId="ADAL" clId="{A6C532DD-9707-B444-9909-E16B46C6A0B2}" dt="2022-03-09T15:55:10.858" v="61" actId="478"/>
          <ac:picMkLst>
            <pc:docMk/>
            <pc:sldMk cId="1678393300" sldId="642"/>
            <ac:picMk id="613" creationId="{00000000-0000-0000-0000-000000000000}"/>
          </ac:picMkLst>
        </pc:picChg>
        <pc:picChg chg="del topLvl">
          <ac:chgData name="PITA DE OLIM, Nelson" userId="6fe01eec-0482-4f27-a806-189421589a48" providerId="ADAL" clId="{A6C532DD-9707-B444-9909-E16B46C6A0B2}" dt="2022-03-09T15:55:17.692" v="62" actId="478"/>
          <ac:picMkLst>
            <pc:docMk/>
            <pc:sldMk cId="1678393300" sldId="642"/>
            <ac:picMk id="616" creationId="{00000000-0000-0000-0000-00000000000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Roboto" panose="02000000000000000000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Roboto" panose="02000000000000000000" pitchFamily="2" charset="0"/>
              </a:defRPr>
            </a:lvl1pPr>
          </a:lstStyle>
          <a:p>
            <a:fld id="{9FE56F8B-65DD-4A29-A161-AB13885F60E1}" type="datetimeFigureOut">
              <a:rPr lang="en-US" smtClean="0"/>
              <a:pPr/>
              <a:t>11/22/2025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Roboto" panose="02000000000000000000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Roboto" panose="02000000000000000000" pitchFamily="2" charset="0"/>
              </a:defRPr>
            </a:lvl1pPr>
          </a:lstStyle>
          <a:p>
            <a:fld id="{1559CC42-A9DC-4482-B87F-7B28535DD42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5053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Roboto" panose="02000000000000000000" pitchFamily="2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Roboto" panose="02000000000000000000" pitchFamily="2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Roboto" panose="02000000000000000000" pitchFamily="2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Roboto" panose="02000000000000000000" pitchFamily="2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Roboto" panose="02000000000000000000" pitchFamily="2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59CC42-A9DC-4482-B87F-7B28535DD42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2844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59CC42-A9DC-4482-B87F-7B28535DD42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6078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0" name="Google Shape;600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292750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0" name="Google Shape;600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233263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0" name="Google Shape;600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51286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59CC42-A9DC-4482-B87F-7B28535DD42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8181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blu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icture Placeholder 4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0" y="0"/>
            <a:ext cx="12192000" cy="6858000"/>
          </a:xfrm>
          <a:solidFill>
            <a:schemeClr val="bg1"/>
          </a:solidFill>
        </p:spPr>
        <p:txBody>
          <a:bodyPr bIns="1980000" anchor="ctr">
            <a:normAutofit/>
          </a:bodyPr>
          <a:lstStyle>
            <a:lvl1pPr algn="ctr">
              <a:defRPr sz="1400" b="0" i="0">
                <a:solidFill>
                  <a:schemeClr val="accent4"/>
                </a:solidFill>
              </a:defRPr>
            </a:lvl1pPr>
          </a:lstStyle>
          <a:p>
            <a:r>
              <a:rPr lang="en-GB" noProof="0" dirty="0"/>
              <a:t>Click on Icon to add picture, then arrange object (send to back)</a:t>
            </a:r>
            <a:br>
              <a:rPr lang="en-GB" noProof="0" dirty="0"/>
            </a:br>
            <a:r>
              <a:rPr lang="en-GB" noProof="0" dirty="0"/>
              <a:t>Change picture either by right mouse click on picture + „change picture“ </a:t>
            </a:r>
            <a:br>
              <a:rPr lang="en-GB" noProof="0" dirty="0"/>
            </a:br>
            <a:r>
              <a:rPr lang="en-GB" noProof="0" dirty="0"/>
              <a:t>or by deleting picture + resetting slide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2" y="4482003"/>
            <a:ext cx="12191999" cy="1655999"/>
          </a:xfrm>
          <a:solidFill>
            <a:schemeClr val="tx2"/>
          </a:solidFill>
        </p:spPr>
        <p:txBody>
          <a:bodyPr lIns="468000" tIns="360000" rIns="360000" bIns="828000" anchor="b">
            <a:noAutofit/>
          </a:bodyPr>
          <a:lstStyle>
            <a:lvl1pPr marL="0" indent="0" algn="l">
              <a:lnSpc>
                <a:spcPct val="90000"/>
              </a:lnSpc>
              <a:buNone/>
              <a:defRPr sz="2400" b="0" i="0">
                <a:solidFill>
                  <a:schemeClr val="bg1"/>
                </a:solidFill>
                <a:latin typeface="Roboto" panose="02000000000000000000" pitchFamily="2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 dirty="0"/>
              <a:t>Click to edit Master subtitle style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0" y="485184"/>
            <a:ext cx="7344000" cy="1119158"/>
          </a:xfrm>
          <a:noFill/>
        </p:spPr>
        <p:txBody>
          <a:bodyPr lIns="468000" tIns="72000" rIns="450000" bIns="180000" anchor="t" anchorCtr="0">
            <a:noAutofit/>
          </a:bodyPr>
          <a:lstStyle>
            <a:lvl1pPr algn="l">
              <a:lnSpc>
                <a:spcPct val="85000"/>
              </a:lnSpc>
              <a:defRPr sz="4200" b="0" i="0">
                <a:solidFill>
                  <a:schemeClr val="tx2"/>
                </a:solidFill>
                <a:latin typeface="Roboto" panose="02000000000000000000" pitchFamily="2" charset="0"/>
              </a:defRPr>
            </a:lvl1pPr>
          </a:lstStyle>
          <a:p>
            <a:r>
              <a:rPr lang="en-GB" noProof="0" dirty="0"/>
              <a:t>Click to edit </a:t>
            </a:r>
            <a:br>
              <a:rPr lang="en-GB" noProof="0" dirty="0"/>
            </a:br>
            <a:r>
              <a:rPr lang="en-GB" noProof="0" dirty="0"/>
              <a:t>Master title style</a:t>
            </a:r>
          </a:p>
        </p:txBody>
      </p:sp>
      <p:sp>
        <p:nvSpPr>
          <p:cNvPr id="36" name="Text Placeholder 35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480000" y="6507006"/>
            <a:ext cx="5971600" cy="247650"/>
          </a:xfrm>
        </p:spPr>
        <p:txBody>
          <a:bodyPr lIns="0" anchor="ctr">
            <a:noAutofit/>
          </a:bodyPr>
          <a:lstStyle>
            <a:lvl1pPr>
              <a:defRPr sz="1000" b="0" i="0">
                <a:solidFill>
                  <a:schemeClr val="tx1"/>
                </a:solidFill>
                <a:latin typeface="Roboto" panose="02000000000000000000" pitchFamily="2" charset="0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GB" noProof="0" dirty="0"/>
              <a:t>Name of Author  |  Function | Division | Country </a:t>
            </a:r>
          </a:p>
        </p:txBody>
      </p:sp>
      <p:sp>
        <p:nvSpPr>
          <p:cNvPr id="90" name="Text Placeholder 35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9495913" y="6476048"/>
            <a:ext cx="2195259" cy="247650"/>
          </a:xfrm>
        </p:spPr>
        <p:txBody>
          <a:bodyPr rIns="0" anchor="ctr">
            <a:noAutofit/>
          </a:bodyPr>
          <a:lstStyle>
            <a:lvl1pPr algn="ctr">
              <a:defRPr sz="1600" b="0" i="0" spc="0" baseline="0">
                <a:solidFill>
                  <a:schemeClr val="tx2"/>
                </a:solidFill>
                <a:latin typeface="Roboto" panose="02000000000000000000" pitchFamily="2" charset="0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GB" noProof="0" dirty="0" err="1"/>
              <a:t>www.who.int</a:t>
            </a:r>
            <a:endParaRPr lang="en-GB" noProof="0" dirty="0"/>
          </a:p>
        </p:txBody>
      </p:sp>
      <p:sp>
        <p:nvSpPr>
          <p:cNvPr id="62" name="Text Placeholder 35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479999" y="5440855"/>
            <a:ext cx="11211172" cy="288000"/>
          </a:xfrm>
        </p:spPr>
        <p:txBody>
          <a:bodyPr lIns="0" rIns="90000">
            <a:noAutofit/>
          </a:bodyPr>
          <a:lstStyle>
            <a:lvl1pPr algn="l">
              <a:defRPr sz="1600" b="0" i="0">
                <a:solidFill>
                  <a:schemeClr val="bg1"/>
                </a:solidFill>
                <a:latin typeface="Roboto" panose="02000000000000000000" pitchFamily="2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GB" noProof="0" dirty="0"/>
              <a:t>Date</a:t>
            </a:r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22" hasCustomPrompt="1"/>
          </p:nvPr>
        </p:nvSpPr>
        <p:spPr>
          <a:xfrm>
            <a:off x="8518300" y="485184"/>
            <a:ext cx="3172871" cy="1112400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algn="ctr">
              <a:defRPr sz="100" b="0" i="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972154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Intro large Tex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lide Number Placeholder 19"/>
          <p:cNvSpPr>
            <a:spLocks noGrp="1"/>
          </p:cNvSpPr>
          <p:nvPr>
            <p:ph type="sldNum" sz="quarter" idx="16"/>
          </p:nvPr>
        </p:nvSpPr>
        <p:spPr bwMode="invGray">
          <a:noFill/>
        </p:spPr>
        <p:txBody>
          <a:bodyPr/>
          <a:lstStyle>
            <a:lvl1pPr>
              <a:defRPr b="0" i="0"/>
            </a:lvl1pPr>
          </a:lstStyle>
          <a:p>
            <a:fld id="{A74CE0EA-F3B5-4684-BA10-C594598FDB9C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 bwMode="invGray">
          <a:noFill/>
        </p:spPr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3" hasCustomPrompt="1"/>
          </p:nvPr>
        </p:nvSpPr>
        <p:spPr bwMode="invGray">
          <a:xfrm>
            <a:off x="480485" y="1188003"/>
            <a:ext cx="8160000" cy="288925"/>
          </a:xfrm>
        </p:spPr>
        <p:txBody>
          <a:bodyPr lIns="18000" anchor="ctr">
            <a:normAutofit/>
          </a:bodyPr>
          <a:lstStyle>
            <a:lvl1pPr>
              <a:defRPr sz="1600" b="0" i="0">
                <a:solidFill>
                  <a:schemeClr val="tx1"/>
                </a:solidFill>
                <a:latin typeface="Roboto" panose="02000000000000000000" pitchFamily="2" charset="0"/>
              </a:defRPr>
            </a:lvl1pPr>
          </a:lstStyle>
          <a:p>
            <a:pPr lvl="0"/>
            <a:r>
              <a:rPr lang="en-GB" noProof="0" dirty="0"/>
              <a:t>One line Subtitle (optional)</a:t>
            </a:r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8"/>
          </p:nvPr>
        </p:nvSpPr>
        <p:spPr bwMode="invGray">
          <a:xfrm>
            <a:off x="479999" y="1800000"/>
            <a:ext cx="11226365" cy="4237200"/>
          </a:xfrm>
          <a:noFill/>
        </p:spPr>
        <p:txBody>
          <a:bodyPr lIns="0" tIns="0" rIns="0" bIns="0"/>
          <a:lstStyle>
            <a:lvl1pPr>
              <a:lnSpc>
                <a:spcPct val="110000"/>
              </a:lnSpc>
              <a:defRPr sz="1400" b="0" i="0">
                <a:solidFill>
                  <a:schemeClr val="tx1"/>
                </a:solidFill>
                <a:latin typeface="Roboto" panose="02000000000000000000" pitchFamily="2" charset="0"/>
              </a:defRPr>
            </a:lvl1pPr>
            <a:lvl2pPr>
              <a:lnSpc>
                <a:spcPct val="110000"/>
              </a:lnSpc>
              <a:defRPr sz="1400" b="0" i="0">
                <a:solidFill>
                  <a:schemeClr val="tx1"/>
                </a:solidFill>
                <a:latin typeface="Roboto" panose="02000000000000000000" pitchFamily="2" charset="0"/>
              </a:defRPr>
            </a:lvl2pPr>
          </a:lstStyle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7237970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Intro Imag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5"/>
          <p:cNvSpPr>
            <a:spLocks noGrp="1"/>
          </p:cNvSpPr>
          <p:nvPr>
            <p:ph type="pic" sz="quarter" idx="17" hasCustomPrompt="1"/>
          </p:nvPr>
        </p:nvSpPr>
        <p:spPr bwMode="gray">
          <a:xfrm>
            <a:off x="0" y="0"/>
            <a:ext cx="12192000" cy="6858000"/>
          </a:xfrm>
          <a:solidFill>
            <a:schemeClr val="bg1"/>
          </a:solidFill>
        </p:spPr>
        <p:txBody>
          <a:bodyPr wrap="square" tIns="1980000" bIns="0" anchor="ctr"/>
          <a:lstStyle>
            <a:lvl1pPr marL="0" marR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 sz="1400" b="0" i="0">
                <a:solidFill>
                  <a:schemeClr val="accent4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/>
            </a:pPr>
            <a:r>
              <a:rPr lang="en-GB" noProof="0" dirty="0"/>
              <a:t>Click on Icon to add picture, then arrange object (send to back)</a:t>
            </a:r>
            <a:br>
              <a:rPr lang="en-GB" noProof="0" dirty="0"/>
            </a:br>
            <a:r>
              <a:rPr lang="en-GB" noProof="0" dirty="0"/>
              <a:t>Change picture either by</a:t>
            </a:r>
            <a:br>
              <a:rPr lang="en-GB" noProof="0" dirty="0"/>
            </a:br>
            <a:r>
              <a:rPr lang="en-GB" noProof="0" dirty="0"/>
              <a:t>right mouse click on picture + „change picture“ </a:t>
            </a:r>
            <a:br>
              <a:rPr lang="en-GB" noProof="0" dirty="0"/>
            </a:br>
            <a:r>
              <a:rPr lang="en-GB" noProof="0" dirty="0"/>
              <a:t>or by deleting picture + resetting slide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8"/>
          </p:nvPr>
        </p:nvSpPr>
        <p:spPr bwMode="gray">
          <a:xfrm>
            <a:off x="2" y="1800000"/>
            <a:ext cx="4279900" cy="1649446"/>
          </a:xfrm>
          <a:solidFill>
            <a:schemeClr val="tx2">
              <a:alpha val="90000"/>
            </a:schemeClr>
          </a:solidFill>
        </p:spPr>
        <p:txBody>
          <a:bodyPr lIns="468000" tIns="180000" rIns="360000" bIns="180000">
            <a:noAutofit/>
          </a:bodyPr>
          <a:lstStyle>
            <a:lvl1pPr>
              <a:defRPr sz="2800" b="0" i="0">
                <a:solidFill>
                  <a:schemeClr val="bg1"/>
                </a:solidFill>
                <a:latin typeface="Roboto" panose="02000000000000000000" pitchFamily="2" charset="0"/>
              </a:defRPr>
            </a:lvl1pPr>
            <a:lvl2pPr marL="541338" indent="-274638">
              <a:tabLst>
                <a:tab pos="1614488" algn="l"/>
              </a:tabLst>
              <a:defRPr sz="2800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en-GB" noProof="0" dirty="0"/>
              <a:t>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1"/>
          </p:nvPr>
        </p:nvSpPr>
        <p:spPr bwMode="gray"/>
        <p:txBody>
          <a:bodyPr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fld id="{A74CE0EA-F3B5-4684-BA10-C594598FDB9C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22" hasCustomPrompt="1"/>
          </p:nvPr>
        </p:nvSpPr>
        <p:spPr bwMode="gray">
          <a:xfrm>
            <a:off x="480000" y="6293651"/>
            <a:ext cx="11226365" cy="208579"/>
          </a:xfrm>
        </p:spPr>
        <p:txBody>
          <a:bodyPr anchor="t">
            <a:normAutofit/>
          </a:bodyPr>
          <a:lstStyle>
            <a:lvl1pPr>
              <a:defRPr sz="800" b="0" i="0">
                <a:solidFill>
                  <a:schemeClr val="tx1"/>
                </a:solidFill>
                <a:latin typeface="Roboto" panose="02000000000000000000" pitchFamily="2" charset="0"/>
              </a:defRPr>
            </a:lvl1pPr>
          </a:lstStyle>
          <a:p>
            <a:pPr lvl="0"/>
            <a:r>
              <a:rPr lang="en-GB" noProof="0" dirty="0"/>
              <a:t>Source: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13" name="Picture Placeholder 5"/>
          <p:cNvSpPr>
            <a:spLocks noGrp="1"/>
          </p:cNvSpPr>
          <p:nvPr>
            <p:ph type="pic" sz="quarter" idx="24" hasCustomPrompt="1"/>
          </p:nvPr>
        </p:nvSpPr>
        <p:spPr bwMode="gray">
          <a:xfrm>
            <a:off x="9737763" y="371958"/>
            <a:ext cx="1976400" cy="694800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anchor="ctr"/>
          <a:lstStyle>
            <a:lvl1pPr algn="ctr">
              <a:defRPr sz="100" b="0" i="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528588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blue n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32"/>
          </p:nvPr>
        </p:nvSpPr>
        <p:spPr bwMode="gray"/>
        <p:txBody>
          <a:bodyPr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fld id="{A74CE0EA-F3B5-4684-BA10-C594598FDB9C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 bwMode="gray">
          <a:xfrm>
            <a:off x="479999" y="359999"/>
            <a:ext cx="8160000" cy="720000"/>
          </a:xfrm>
        </p:spPr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28" name="Rectangle 27"/>
          <p:cNvSpPr/>
          <p:nvPr/>
        </p:nvSpPr>
        <p:spPr bwMode="gray">
          <a:xfrm>
            <a:off x="480001" y="1800002"/>
            <a:ext cx="6367841" cy="14249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b="0" i="0" noProof="0" dirty="0">
              <a:solidFill>
                <a:schemeClr val="tx1"/>
              </a:solidFill>
              <a:latin typeface="Roboto" panose="02000000000000000000" pitchFamily="2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33" hasCustomPrompt="1"/>
          </p:nvPr>
        </p:nvSpPr>
        <p:spPr>
          <a:xfrm>
            <a:off x="479999" y="2143683"/>
            <a:ext cx="988484" cy="396000"/>
          </a:xfrm>
        </p:spPr>
        <p:txBody>
          <a:bodyPr/>
          <a:lstStyle>
            <a:lvl1pPr>
              <a:defRPr sz="2800" b="0" i="0">
                <a:solidFill>
                  <a:schemeClr val="tx2"/>
                </a:solidFill>
                <a:latin typeface="Roboto" panose="02000000000000000000" pitchFamily="2" charset="0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 dirty="0"/>
              <a:t>01</a:t>
            </a:r>
          </a:p>
        </p:txBody>
      </p:sp>
      <p:sp>
        <p:nvSpPr>
          <p:cNvPr id="31" name="Text Placeholder 3"/>
          <p:cNvSpPr>
            <a:spLocks noGrp="1"/>
          </p:cNvSpPr>
          <p:nvPr>
            <p:ph type="body" sz="quarter" idx="34" hasCustomPrompt="1"/>
          </p:nvPr>
        </p:nvSpPr>
        <p:spPr>
          <a:xfrm>
            <a:off x="1707437" y="2143683"/>
            <a:ext cx="5140403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 i="0">
                <a:solidFill>
                  <a:schemeClr val="tx1"/>
                </a:solidFill>
                <a:latin typeface="Roboto" panose="02000000000000000000" pitchFamily="2" charset="0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 dirty="0"/>
              <a:t>Headline</a:t>
            </a:r>
          </a:p>
        </p:txBody>
      </p:sp>
      <p:sp>
        <p:nvSpPr>
          <p:cNvPr id="34" name="Text Placeholder 3"/>
          <p:cNvSpPr>
            <a:spLocks noGrp="1"/>
          </p:cNvSpPr>
          <p:nvPr>
            <p:ph type="body" sz="quarter" idx="35" hasCustomPrompt="1"/>
          </p:nvPr>
        </p:nvSpPr>
        <p:spPr>
          <a:xfrm>
            <a:off x="7432736" y="2143683"/>
            <a:ext cx="4273629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 i="0">
                <a:solidFill>
                  <a:schemeClr val="tx1"/>
                </a:solidFill>
                <a:latin typeface="Roboto" panose="02000000000000000000" pitchFamily="2" charset="0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 dirty="0"/>
              <a:t>Speaker</a:t>
            </a:r>
          </a:p>
        </p:txBody>
      </p:sp>
      <p:sp>
        <p:nvSpPr>
          <p:cNvPr id="36" name="Text Placeholder 3"/>
          <p:cNvSpPr>
            <a:spLocks noGrp="1"/>
          </p:cNvSpPr>
          <p:nvPr>
            <p:ph type="body" sz="quarter" idx="36" hasCustomPrompt="1"/>
          </p:nvPr>
        </p:nvSpPr>
        <p:spPr>
          <a:xfrm>
            <a:off x="479999" y="2877928"/>
            <a:ext cx="988484" cy="396000"/>
          </a:xfrm>
        </p:spPr>
        <p:txBody>
          <a:bodyPr/>
          <a:lstStyle>
            <a:lvl1pPr>
              <a:defRPr sz="2800" b="0" i="0">
                <a:solidFill>
                  <a:schemeClr val="tx2"/>
                </a:solidFill>
                <a:latin typeface="Roboto" panose="02000000000000000000" pitchFamily="2" charset="0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 dirty="0"/>
              <a:t>02</a:t>
            </a:r>
          </a:p>
        </p:txBody>
      </p:sp>
      <p:sp>
        <p:nvSpPr>
          <p:cNvPr id="37" name="Text Placeholder 3"/>
          <p:cNvSpPr>
            <a:spLocks noGrp="1"/>
          </p:cNvSpPr>
          <p:nvPr>
            <p:ph type="body" sz="quarter" idx="37" hasCustomPrompt="1"/>
          </p:nvPr>
        </p:nvSpPr>
        <p:spPr>
          <a:xfrm>
            <a:off x="1707437" y="2877928"/>
            <a:ext cx="5140403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 i="0">
                <a:solidFill>
                  <a:schemeClr val="tx1"/>
                </a:solidFill>
                <a:latin typeface="Roboto" panose="02000000000000000000" pitchFamily="2" charset="0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 dirty="0"/>
              <a:t>Headline</a:t>
            </a:r>
          </a:p>
        </p:txBody>
      </p:sp>
      <p:sp>
        <p:nvSpPr>
          <p:cNvPr id="39" name="Text Placeholder 3"/>
          <p:cNvSpPr>
            <a:spLocks noGrp="1"/>
          </p:cNvSpPr>
          <p:nvPr>
            <p:ph type="body" sz="quarter" idx="38" hasCustomPrompt="1"/>
          </p:nvPr>
        </p:nvSpPr>
        <p:spPr>
          <a:xfrm>
            <a:off x="7432736" y="2877928"/>
            <a:ext cx="4273629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 i="0">
                <a:solidFill>
                  <a:schemeClr val="tx1"/>
                </a:solidFill>
                <a:latin typeface="Roboto" panose="02000000000000000000" pitchFamily="2" charset="0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 dirty="0"/>
              <a:t>Speaker</a:t>
            </a:r>
          </a:p>
        </p:txBody>
      </p:sp>
      <p:sp>
        <p:nvSpPr>
          <p:cNvPr id="40" name="Text Placeholder 3"/>
          <p:cNvSpPr>
            <a:spLocks noGrp="1"/>
          </p:cNvSpPr>
          <p:nvPr>
            <p:ph type="body" sz="quarter" idx="39" hasCustomPrompt="1"/>
          </p:nvPr>
        </p:nvSpPr>
        <p:spPr>
          <a:xfrm>
            <a:off x="479999" y="3612173"/>
            <a:ext cx="988484" cy="396000"/>
          </a:xfrm>
        </p:spPr>
        <p:txBody>
          <a:bodyPr/>
          <a:lstStyle>
            <a:lvl1pPr>
              <a:defRPr sz="2800" b="0" i="0">
                <a:solidFill>
                  <a:schemeClr val="tx2"/>
                </a:solidFill>
                <a:latin typeface="Roboto" panose="02000000000000000000" pitchFamily="2" charset="0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 dirty="0"/>
              <a:t>03</a:t>
            </a:r>
          </a:p>
        </p:txBody>
      </p:sp>
      <p:sp>
        <p:nvSpPr>
          <p:cNvPr id="41" name="Text Placeholder 3"/>
          <p:cNvSpPr>
            <a:spLocks noGrp="1"/>
          </p:cNvSpPr>
          <p:nvPr>
            <p:ph type="body" sz="quarter" idx="40" hasCustomPrompt="1"/>
          </p:nvPr>
        </p:nvSpPr>
        <p:spPr>
          <a:xfrm>
            <a:off x="1707437" y="3612173"/>
            <a:ext cx="5140403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 i="0">
                <a:solidFill>
                  <a:schemeClr val="tx1"/>
                </a:solidFill>
                <a:latin typeface="Roboto" panose="02000000000000000000" pitchFamily="2" charset="0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 dirty="0"/>
              <a:t>Headline</a:t>
            </a:r>
          </a:p>
        </p:txBody>
      </p:sp>
      <p:sp>
        <p:nvSpPr>
          <p:cNvPr id="42" name="Text Placeholder 3"/>
          <p:cNvSpPr>
            <a:spLocks noGrp="1"/>
          </p:cNvSpPr>
          <p:nvPr>
            <p:ph type="body" sz="quarter" idx="41" hasCustomPrompt="1"/>
          </p:nvPr>
        </p:nvSpPr>
        <p:spPr>
          <a:xfrm>
            <a:off x="7432736" y="3612173"/>
            <a:ext cx="4273629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 i="0">
                <a:solidFill>
                  <a:schemeClr val="tx1"/>
                </a:solidFill>
                <a:latin typeface="Roboto" panose="02000000000000000000" pitchFamily="2" charset="0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 dirty="0"/>
              <a:t>Speaker</a:t>
            </a:r>
          </a:p>
        </p:txBody>
      </p:sp>
      <p:sp>
        <p:nvSpPr>
          <p:cNvPr id="43" name="Text Placeholder 3"/>
          <p:cNvSpPr>
            <a:spLocks noGrp="1"/>
          </p:cNvSpPr>
          <p:nvPr>
            <p:ph type="body" sz="quarter" idx="42" hasCustomPrompt="1"/>
          </p:nvPr>
        </p:nvSpPr>
        <p:spPr>
          <a:xfrm>
            <a:off x="479999" y="4346418"/>
            <a:ext cx="988484" cy="396000"/>
          </a:xfrm>
        </p:spPr>
        <p:txBody>
          <a:bodyPr/>
          <a:lstStyle>
            <a:lvl1pPr>
              <a:defRPr sz="2800" b="0" i="0">
                <a:solidFill>
                  <a:schemeClr val="tx2"/>
                </a:solidFill>
                <a:latin typeface="Roboto" panose="02000000000000000000" pitchFamily="2" charset="0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 dirty="0"/>
              <a:t>04</a:t>
            </a:r>
          </a:p>
        </p:txBody>
      </p:sp>
      <p:sp>
        <p:nvSpPr>
          <p:cNvPr id="44" name="Text Placeholder 3"/>
          <p:cNvSpPr>
            <a:spLocks noGrp="1"/>
          </p:cNvSpPr>
          <p:nvPr>
            <p:ph type="body" sz="quarter" idx="43" hasCustomPrompt="1"/>
          </p:nvPr>
        </p:nvSpPr>
        <p:spPr>
          <a:xfrm>
            <a:off x="1707437" y="4346418"/>
            <a:ext cx="5140403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 i="0">
                <a:solidFill>
                  <a:schemeClr val="tx1"/>
                </a:solidFill>
                <a:latin typeface="Roboto" panose="02000000000000000000" pitchFamily="2" charset="0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 dirty="0"/>
              <a:t>Headline</a:t>
            </a:r>
          </a:p>
        </p:txBody>
      </p:sp>
      <p:sp>
        <p:nvSpPr>
          <p:cNvPr id="45" name="Text Placeholder 3"/>
          <p:cNvSpPr>
            <a:spLocks noGrp="1"/>
          </p:cNvSpPr>
          <p:nvPr>
            <p:ph type="body" sz="quarter" idx="44" hasCustomPrompt="1"/>
          </p:nvPr>
        </p:nvSpPr>
        <p:spPr>
          <a:xfrm>
            <a:off x="7432736" y="4346418"/>
            <a:ext cx="4273629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 i="0">
                <a:solidFill>
                  <a:schemeClr val="tx1"/>
                </a:solidFill>
                <a:latin typeface="Roboto" panose="02000000000000000000" pitchFamily="2" charset="0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 dirty="0"/>
              <a:t>Speaker</a:t>
            </a:r>
          </a:p>
        </p:txBody>
      </p:sp>
      <p:sp>
        <p:nvSpPr>
          <p:cNvPr id="46" name="Text Placeholder 3"/>
          <p:cNvSpPr>
            <a:spLocks noGrp="1"/>
          </p:cNvSpPr>
          <p:nvPr>
            <p:ph type="body" sz="quarter" idx="45" hasCustomPrompt="1"/>
          </p:nvPr>
        </p:nvSpPr>
        <p:spPr>
          <a:xfrm>
            <a:off x="479999" y="5080663"/>
            <a:ext cx="988484" cy="396000"/>
          </a:xfrm>
        </p:spPr>
        <p:txBody>
          <a:bodyPr/>
          <a:lstStyle>
            <a:lvl1pPr>
              <a:defRPr sz="2800" b="0" i="0">
                <a:solidFill>
                  <a:schemeClr val="tx2"/>
                </a:solidFill>
                <a:latin typeface="Roboto" panose="02000000000000000000" pitchFamily="2" charset="0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 dirty="0"/>
              <a:t>05</a:t>
            </a:r>
          </a:p>
        </p:txBody>
      </p:sp>
      <p:sp>
        <p:nvSpPr>
          <p:cNvPr id="47" name="Text Placeholder 3"/>
          <p:cNvSpPr>
            <a:spLocks noGrp="1"/>
          </p:cNvSpPr>
          <p:nvPr>
            <p:ph type="body" sz="quarter" idx="46" hasCustomPrompt="1"/>
          </p:nvPr>
        </p:nvSpPr>
        <p:spPr>
          <a:xfrm>
            <a:off x="1707437" y="5080663"/>
            <a:ext cx="5140403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 i="0">
                <a:solidFill>
                  <a:schemeClr val="tx1"/>
                </a:solidFill>
                <a:latin typeface="Roboto" panose="02000000000000000000" pitchFamily="2" charset="0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 dirty="0"/>
              <a:t>Headline</a:t>
            </a:r>
          </a:p>
        </p:txBody>
      </p:sp>
      <p:sp>
        <p:nvSpPr>
          <p:cNvPr id="48" name="Text Placeholder 3"/>
          <p:cNvSpPr>
            <a:spLocks noGrp="1"/>
          </p:cNvSpPr>
          <p:nvPr>
            <p:ph type="body" sz="quarter" idx="47" hasCustomPrompt="1"/>
          </p:nvPr>
        </p:nvSpPr>
        <p:spPr>
          <a:xfrm>
            <a:off x="7432736" y="5080663"/>
            <a:ext cx="4273629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 i="0">
                <a:solidFill>
                  <a:schemeClr val="tx1"/>
                </a:solidFill>
                <a:latin typeface="Roboto" panose="02000000000000000000" pitchFamily="2" charset="0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 dirty="0"/>
              <a:t>Speaker</a:t>
            </a:r>
          </a:p>
        </p:txBody>
      </p:sp>
      <p:sp>
        <p:nvSpPr>
          <p:cNvPr id="49" name="Text Placeholder 3"/>
          <p:cNvSpPr>
            <a:spLocks noGrp="1"/>
          </p:cNvSpPr>
          <p:nvPr>
            <p:ph type="body" sz="quarter" idx="48" hasCustomPrompt="1"/>
          </p:nvPr>
        </p:nvSpPr>
        <p:spPr>
          <a:xfrm>
            <a:off x="479999" y="5814910"/>
            <a:ext cx="988484" cy="396000"/>
          </a:xfrm>
        </p:spPr>
        <p:txBody>
          <a:bodyPr/>
          <a:lstStyle>
            <a:lvl1pPr>
              <a:defRPr sz="2800" b="0" i="0">
                <a:solidFill>
                  <a:schemeClr val="tx2"/>
                </a:solidFill>
                <a:latin typeface="Roboto" panose="02000000000000000000" pitchFamily="2" charset="0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 dirty="0"/>
              <a:t>06</a:t>
            </a:r>
          </a:p>
        </p:txBody>
      </p:sp>
      <p:sp>
        <p:nvSpPr>
          <p:cNvPr id="50" name="Text Placeholder 3"/>
          <p:cNvSpPr>
            <a:spLocks noGrp="1"/>
          </p:cNvSpPr>
          <p:nvPr>
            <p:ph type="body" sz="quarter" idx="49" hasCustomPrompt="1"/>
          </p:nvPr>
        </p:nvSpPr>
        <p:spPr>
          <a:xfrm>
            <a:off x="1707437" y="5814910"/>
            <a:ext cx="5140403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 i="0">
                <a:solidFill>
                  <a:schemeClr val="tx1"/>
                </a:solidFill>
                <a:latin typeface="Roboto" panose="02000000000000000000" pitchFamily="2" charset="0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 dirty="0"/>
              <a:t>Headline</a:t>
            </a:r>
          </a:p>
        </p:txBody>
      </p:sp>
      <p:sp>
        <p:nvSpPr>
          <p:cNvPr id="51" name="Text Placeholder 3"/>
          <p:cNvSpPr>
            <a:spLocks noGrp="1"/>
          </p:cNvSpPr>
          <p:nvPr>
            <p:ph type="body" sz="quarter" idx="50" hasCustomPrompt="1"/>
          </p:nvPr>
        </p:nvSpPr>
        <p:spPr>
          <a:xfrm>
            <a:off x="7432736" y="5814910"/>
            <a:ext cx="4273629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 i="0">
                <a:solidFill>
                  <a:schemeClr val="tx1"/>
                </a:solidFill>
                <a:latin typeface="Roboto" panose="02000000000000000000" pitchFamily="2" charset="0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 dirty="0"/>
              <a:t>Speaker</a:t>
            </a:r>
          </a:p>
        </p:txBody>
      </p:sp>
      <p:sp>
        <p:nvSpPr>
          <p:cNvPr id="25" name="Text Placeholder 7"/>
          <p:cNvSpPr>
            <a:spLocks noGrp="1"/>
          </p:cNvSpPr>
          <p:nvPr>
            <p:ph type="body" sz="quarter" idx="13" hasCustomPrompt="1"/>
          </p:nvPr>
        </p:nvSpPr>
        <p:spPr bwMode="invGray">
          <a:xfrm>
            <a:off x="480485" y="1188003"/>
            <a:ext cx="8160000" cy="288925"/>
          </a:xfrm>
        </p:spPr>
        <p:txBody>
          <a:bodyPr lIns="18000" anchor="ctr">
            <a:normAutofit/>
          </a:bodyPr>
          <a:lstStyle>
            <a:lvl1pPr>
              <a:defRPr sz="1600" b="0" i="0">
                <a:solidFill>
                  <a:schemeClr val="tx1"/>
                </a:solidFill>
                <a:latin typeface="Roboto" panose="02000000000000000000" pitchFamily="2" charset="0"/>
              </a:defRPr>
            </a:lvl1pPr>
          </a:lstStyle>
          <a:p>
            <a:pPr lvl="0"/>
            <a:r>
              <a:rPr lang="en-GB" noProof="0" dirty="0"/>
              <a:t>One line Subtitle (optional)</a:t>
            </a:r>
          </a:p>
        </p:txBody>
      </p:sp>
    </p:spTree>
    <p:extLst>
      <p:ext uri="{BB962C8B-B14F-4D97-AF65-F5344CB8AC3E}">
        <p14:creationId xmlns:p14="http://schemas.microsoft.com/office/powerpoint/2010/main" val="31645553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invGray"/>
        <p:txBody>
          <a:bodyPr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fld id="{A74CE0EA-F3B5-4684-BA10-C594598FDB9C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 bwMode="invGray"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3" hasCustomPrompt="1"/>
          </p:nvPr>
        </p:nvSpPr>
        <p:spPr bwMode="invGray">
          <a:xfrm>
            <a:off x="480485" y="1188003"/>
            <a:ext cx="8160000" cy="288925"/>
          </a:xfrm>
        </p:spPr>
        <p:txBody>
          <a:bodyPr lIns="18000" anchor="ctr">
            <a:normAutofit/>
          </a:bodyPr>
          <a:lstStyle>
            <a:lvl1pPr>
              <a:defRPr sz="1600" b="0" i="0">
                <a:solidFill>
                  <a:schemeClr val="tx1"/>
                </a:solidFill>
                <a:latin typeface="Roboto" panose="02000000000000000000" pitchFamily="2" charset="0"/>
              </a:defRPr>
            </a:lvl1pPr>
          </a:lstStyle>
          <a:p>
            <a:pPr lvl="0"/>
            <a:r>
              <a:rPr lang="en-GB" noProof="0" dirty="0"/>
              <a:t>One line Subtitle (optional)</a:t>
            </a:r>
          </a:p>
        </p:txBody>
      </p:sp>
    </p:spTree>
    <p:extLst>
      <p:ext uri="{BB962C8B-B14F-4D97-AF65-F5344CB8AC3E}">
        <p14:creationId xmlns:p14="http://schemas.microsoft.com/office/powerpoint/2010/main" val="17496970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slid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icture Placeholder 4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0" y="0"/>
            <a:ext cx="12192000" cy="6858000"/>
          </a:xfrm>
          <a:solidFill>
            <a:schemeClr val="bg1"/>
          </a:solidFill>
        </p:spPr>
        <p:txBody>
          <a:bodyPr bIns="1980000"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 sz="1400" b="0" i="0">
                <a:solidFill>
                  <a:schemeClr val="accent4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/>
            </a:pPr>
            <a:r>
              <a:rPr lang="en-GB" noProof="0" dirty="0"/>
              <a:t>Click on Icon to add picture, then arrange object (send to back)</a:t>
            </a:r>
            <a:br>
              <a:rPr lang="en-GB" noProof="0" dirty="0"/>
            </a:br>
            <a:r>
              <a:rPr lang="en-GB" noProof="0" dirty="0"/>
              <a:t>Change picture either by</a:t>
            </a:r>
            <a:br>
              <a:rPr lang="en-GB" noProof="0" dirty="0"/>
            </a:br>
            <a:r>
              <a:rPr lang="en-GB" noProof="0" dirty="0"/>
              <a:t>right mouse click on picture + „change picture“ </a:t>
            </a:r>
            <a:br>
              <a:rPr lang="en-GB" noProof="0" dirty="0"/>
            </a:br>
            <a:r>
              <a:rPr lang="en-GB" noProof="0" dirty="0"/>
              <a:t>or by deleting picture + resetting slide</a:t>
            </a:r>
          </a:p>
        </p:txBody>
      </p:sp>
      <p:sp>
        <p:nvSpPr>
          <p:cNvPr id="36" name="Text Placeholder 35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480000" y="6507006"/>
            <a:ext cx="5971600" cy="247650"/>
          </a:xfrm>
        </p:spPr>
        <p:txBody>
          <a:bodyPr anchor="ctr">
            <a:noAutofit/>
          </a:bodyPr>
          <a:lstStyle>
            <a:lvl1pPr>
              <a:defRPr sz="1000" b="0" i="0">
                <a:solidFill>
                  <a:schemeClr val="tx1"/>
                </a:solidFill>
                <a:latin typeface="Roboto" panose="02000000000000000000" pitchFamily="2" charset="0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GB" noProof="0" dirty="0"/>
              <a:t>Name of Author  |  Function | Division | Country </a:t>
            </a:r>
          </a:p>
        </p:txBody>
      </p:sp>
      <p:sp>
        <p:nvSpPr>
          <p:cNvPr id="37" name="Text Placeholder 35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9495913" y="6476048"/>
            <a:ext cx="2195259" cy="247650"/>
          </a:xfrm>
        </p:spPr>
        <p:txBody>
          <a:bodyPr rIns="0" anchor="ctr">
            <a:noAutofit/>
          </a:bodyPr>
          <a:lstStyle>
            <a:lvl1pPr algn="ctr">
              <a:defRPr sz="1600" b="0" i="0" spc="0" baseline="0">
                <a:solidFill>
                  <a:schemeClr val="tx2"/>
                </a:solidFill>
                <a:latin typeface="Roboto" panose="02000000000000000000" pitchFamily="2" charset="0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GB" noProof="0" dirty="0" err="1"/>
              <a:t>www.who.int</a:t>
            </a:r>
            <a:endParaRPr lang="en-GB" noProof="0" dirty="0"/>
          </a:p>
        </p:txBody>
      </p:sp>
      <p:sp>
        <p:nvSpPr>
          <p:cNvPr id="39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0" y="485184"/>
            <a:ext cx="7344000" cy="1119158"/>
          </a:xfrm>
          <a:noFill/>
        </p:spPr>
        <p:txBody>
          <a:bodyPr lIns="468000" tIns="72000" rIns="450000" bIns="180000" anchor="t" anchorCtr="0">
            <a:noAutofit/>
          </a:bodyPr>
          <a:lstStyle>
            <a:lvl1pPr algn="l">
              <a:lnSpc>
                <a:spcPct val="85000"/>
              </a:lnSpc>
              <a:defRPr sz="4200" b="0" i="0">
                <a:solidFill>
                  <a:schemeClr val="tx2"/>
                </a:solidFill>
                <a:latin typeface="Roboto" panose="02000000000000000000" pitchFamily="2" charset="0"/>
              </a:defRPr>
            </a:lvl1pPr>
          </a:lstStyle>
          <a:p>
            <a:r>
              <a:rPr lang="en-GB" noProof="0" dirty="0"/>
              <a:t>Click to edit </a:t>
            </a:r>
            <a:br>
              <a:rPr lang="en-GB" noProof="0" dirty="0"/>
            </a:br>
            <a:r>
              <a:rPr lang="en-GB" noProof="0" dirty="0"/>
              <a:t>Master title style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 bwMode="gray">
          <a:xfrm>
            <a:off x="2" y="4482000"/>
            <a:ext cx="12191999" cy="1656000"/>
          </a:xfrm>
          <a:solidFill>
            <a:schemeClr val="tx2">
              <a:alpha val="90000"/>
            </a:schemeClr>
          </a:solidFill>
        </p:spPr>
        <p:txBody>
          <a:bodyPr lIns="468000" tIns="216000" rIns="360000" bIns="216000" numCol="3" anchor="t">
            <a:noAutofit/>
          </a:bodyPr>
          <a:lstStyle>
            <a:lvl1pPr marL="0" indent="0" algn="l">
              <a:lnSpc>
                <a:spcPct val="90000"/>
              </a:lnSpc>
              <a:buNone/>
              <a:defRPr sz="1400" b="0" i="0">
                <a:solidFill>
                  <a:schemeClr val="bg1"/>
                </a:solidFill>
                <a:latin typeface="Roboto" panose="02000000000000000000" pitchFamily="2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en-GB" noProof="0" dirty="0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23" hasCustomPrompt="1"/>
          </p:nvPr>
        </p:nvSpPr>
        <p:spPr>
          <a:xfrm>
            <a:off x="8518300" y="485184"/>
            <a:ext cx="3172871" cy="1112400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algn="ctr">
              <a:defRPr sz="100" b="0" i="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859467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9F9EC9-95BA-4E2C-B892-1283BBEA1D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A30BC1-7100-40E9-A9F8-6A1FE2176F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 b="0" i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1B5CA5-FDC5-4C18-A67A-9A57CD496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/>
            </a:lvl1pPr>
          </a:lstStyle>
          <a:p>
            <a:fld id="{EF226900-9659-4412-9EAE-65AB340F899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66650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invGray">
          <a:xfrm>
            <a:off x="480000" y="1800000"/>
            <a:ext cx="11232001" cy="4237200"/>
          </a:xfrm>
        </p:spPr>
        <p:txBody>
          <a:bodyPr/>
          <a:lstStyle>
            <a:lvl1pPr>
              <a:defRPr b="0" i="0"/>
            </a:lvl1pPr>
          </a:lstStyle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 bwMode="invGray">
          <a:xfrm>
            <a:off x="480485" y="1188003"/>
            <a:ext cx="8160000" cy="288925"/>
          </a:xfrm>
        </p:spPr>
        <p:txBody>
          <a:bodyPr lIns="18000" anchor="ctr">
            <a:normAutofit/>
          </a:bodyPr>
          <a:lstStyle>
            <a:lvl1pPr>
              <a:defRPr sz="1600" b="0" i="0">
                <a:solidFill>
                  <a:schemeClr val="tx1"/>
                </a:solidFill>
                <a:latin typeface="Roboto" panose="02000000000000000000" pitchFamily="2" charset="0"/>
              </a:defRPr>
            </a:lvl1pPr>
          </a:lstStyle>
          <a:p>
            <a:pPr lvl="0"/>
            <a:r>
              <a:rPr lang="en-GB" noProof="0" dirty="0"/>
              <a:t>One line Subtitle (optional)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 bwMode="invGray"/>
        <p:txBody>
          <a:bodyPr/>
          <a:lstStyle>
            <a:lvl1pPr>
              <a:defRPr b="0" i="0">
                <a:latin typeface="Roboto" panose="02000000000000000000" pitchFamily="2" charset="0"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 bwMode="invGray"/>
        <p:txBody>
          <a:bodyPr/>
          <a:lstStyle>
            <a:lvl1pPr>
              <a:defRPr b="0" i="0"/>
            </a:lvl1pPr>
          </a:lstStyle>
          <a:p>
            <a:fld id="{A74CE0EA-F3B5-4684-BA10-C594598FDB9C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 bwMode="invGray">
          <a:xfrm>
            <a:off x="479999" y="359999"/>
            <a:ext cx="8160000" cy="720000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402837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Only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invGray">
          <a:xfrm>
            <a:off x="480000" y="6580588"/>
            <a:ext cx="790001" cy="180000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Roboto" panose="02000000000000000000" pitchFamily="2" charset="0"/>
              </a:defRPr>
            </a:lvl1pPr>
          </a:lstStyle>
          <a:p>
            <a:fld id="{D1D195AF-CC99-4880-8D3F-14866BEFFB09}" type="datetime1">
              <a:rPr lang="en-US" smtClean="0"/>
              <a:pPr/>
              <a:t>11/22/2025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invGray">
          <a:xfrm>
            <a:off x="479999" y="6577201"/>
            <a:ext cx="2264608" cy="180000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Roboto" panose="02000000000000000000" pitchFamily="2" charset="0"/>
              </a:defRPr>
            </a:lvl1pPr>
          </a:lstStyle>
          <a:p>
            <a:r>
              <a:rPr lang="en-GB" dirty="0"/>
              <a:t>Mass Casualties Management WHOA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invGray"/>
        <p:txBody>
          <a:bodyPr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fld id="{A74CE0EA-F3B5-4684-BA10-C594598FDB9C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21" hasCustomPrompt="1"/>
          </p:nvPr>
        </p:nvSpPr>
        <p:spPr bwMode="invGray">
          <a:xfrm>
            <a:off x="480000" y="6293651"/>
            <a:ext cx="11226365" cy="208579"/>
          </a:xfrm>
        </p:spPr>
        <p:txBody>
          <a:bodyPr anchor="t">
            <a:normAutofit/>
          </a:bodyPr>
          <a:lstStyle>
            <a:lvl1pPr>
              <a:defRPr sz="800" b="0" i="0">
                <a:solidFill>
                  <a:schemeClr val="tx1"/>
                </a:solidFill>
                <a:latin typeface="Roboto" panose="02000000000000000000" pitchFamily="2" charset="0"/>
              </a:defRPr>
            </a:lvl1pPr>
          </a:lstStyle>
          <a:p>
            <a:pPr lvl="0"/>
            <a:r>
              <a:rPr lang="en-GB" noProof="0" dirty="0"/>
              <a:t>Source: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 bwMode="invGray"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3" hasCustomPrompt="1"/>
          </p:nvPr>
        </p:nvSpPr>
        <p:spPr bwMode="invGray">
          <a:xfrm>
            <a:off x="480485" y="1188003"/>
            <a:ext cx="8160000" cy="288925"/>
          </a:xfrm>
        </p:spPr>
        <p:txBody>
          <a:bodyPr lIns="18000" anchor="ctr">
            <a:normAutofit/>
          </a:bodyPr>
          <a:lstStyle>
            <a:lvl1pPr>
              <a:defRPr sz="1600" b="0" i="0">
                <a:solidFill>
                  <a:schemeClr val="tx1"/>
                </a:solidFill>
                <a:latin typeface="Roboto" panose="02000000000000000000" pitchFamily="2" charset="0"/>
              </a:defRPr>
            </a:lvl1pPr>
          </a:lstStyle>
          <a:p>
            <a:pPr lvl="0"/>
            <a:r>
              <a:rPr lang="en-GB" noProof="0" dirty="0"/>
              <a:t>One line Subtitle (optional)</a:t>
            </a:r>
          </a:p>
        </p:txBody>
      </p:sp>
    </p:spTree>
    <p:extLst>
      <p:ext uri="{BB962C8B-B14F-4D97-AF65-F5344CB8AC3E}">
        <p14:creationId xmlns:p14="http://schemas.microsoft.com/office/powerpoint/2010/main" val="35913956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itle and Conten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invGray">
          <a:xfrm>
            <a:off x="480000" y="1800000"/>
            <a:ext cx="11232001" cy="4237200"/>
          </a:xfrm>
        </p:spPr>
        <p:txBody>
          <a:bodyPr/>
          <a:lstStyle>
            <a:lvl1pPr>
              <a:defRPr b="0" i="0"/>
            </a:lvl1pPr>
          </a:lstStyle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 bwMode="invGray">
          <a:xfrm>
            <a:off x="480485" y="1188003"/>
            <a:ext cx="8160000" cy="288925"/>
          </a:xfrm>
        </p:spPr>
        <p:txBody>
          <a:bodyPr lIns="18000" anchor="ctr">
            <a:normAutofit/>
          </a:bodyPr>
          <a:lstStyle>
            <a:lvl1pPr>
              <a:defRPr sz="1600" b="0" i="0">
                <a:solidFill>
                  <a:schemeClr val="tx1"/>
                </a:solidFill>
                <a:latin typeface="Roboto" panose="02000000000000000000" pitchFamily="2" charset="0"/>
              </a:defRPr>
            </a:lvl1pPr>
          </a:lstStyle>
          <a:p>
            <a:pPr lvl="0"/>
            <a:r>
              <a:rPr lang="en-GB" noProof="0" dirty="0"/>
              <a:t>One line Subtitle (optional)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 bwMode="invGray">
          <a:xfrm>
            <a:off x="480000" y="6580588"/>
            <a:ext cx="790001" cy="18000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Roboto" panose="02000000000000000000" pitchFamily="2" charset="0"/>
              </a:defRPr>
            </a:lvl1pPr>
          </a:lstStyle>
          <a:p>
            <a:fld id="{6933B8D4-89DF-4CB5-9FCF-E6025EF73ADD}" type="datetime1">
              <a:rPr lang="en-US" smtClean="0"/>
              <a:pPr/>
              <a:t>11/22/2025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 bwMode="invGray">
          <a:xfrm>
            <a:off x="479999" y="6577201"/>
            <a:ext cx="2264608" cy="18000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Roboto" panose="02000000000000000000" pitchFamily="2" charset="0"/>
              </a:defRPr>
            </a:lvl1pPr>
          </a:lstStyle>
          <a:p>
            <a:r>
              <a:rPr lang="en-GB" dirty="0"/>
              <a:t>Mass Casualties Management WHOA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 bwMode="invGray"/>
        <p:txBody>
          <a:bodyPr/>
          <a:lstStyle>
            <a:lvl1pPr>
              <a:defRPr b="0" i="0"/>
            </a:lvl1pPr>
          </a:lstStyle>
          <a:p>
            <a:fld id="{A74CE0EA-F3B5-4684-BA10-C594598FDB9C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1" hasCustomPrompt="1"/>
          </p:nvPr>
        </p:nvSpPr>
        <p:spPr bwMode="invGray">
          <a:xfrm>
            <a:off x="480000" y="6293651"/>
            <a:ext cx="11226365" cy="208579"/>
          </a:xfrm>
        </p:spPr>
        <p:txBody>
          <a:bodyPr anchor="t">
            <a:normAutofit/>
          </a:bodyPr>
          <a:lstStyle>
            <a:lvl1pPr>
              <a:defRPr sz="800" b="0" i="0">
                <a:solidFill>
                  <a:schemeClr val="tx1"/>
                </a:solidFill>
                <a:latin typeface="Roboto" panose="02000000000000000000" pitchFamily="2" charset="0"/>
              </a:defRPr>
            </a:lvl1pPr>
          </a:lstStyle>
          <a:p>
            <a:pPr lvl="0"/>
            <a:r>
              <a:rPr lang="en-GB" noProof="0" dirty="0"/>
              <a:t>Source: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 bwMode="invGray">
          <a:xfrm>
            <a:off x="479999" y="359999"/>
            <a:ext cx="8160000" cy="720000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387984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 blue">
  <p:cSld name="3_Title and Content blue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0"/>
          <p:cNvSpPr txBox="1">
            <a:spLocks noGrp="1"/>
          </p:cNvSpPr>
          <p:nvPr>
            <p:ph type="body" idx="1"/>
          </p:nvPr>
        </p:nvSpPr>
        <p:spPr>
          <a:xfrm>
            <a:off x="480000" y="1800000"/>
            <a:ext cx="11232001" cy="423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" tIns="0" rIns="18000" bIns="0" anchor="t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b="0" i="0"/>
            </a:lvl1pPr>
            <a:lvl2pPr marL="914400" lvl="1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21" name="Google Shape;21;p30"/>
          <p:cNvSpPr txBox="1">
            <a:spLocks noGrp="1"/>
          </p:cNvSpPr>
          <p:nvPr>
            <p:ph type="body" idx="2"/>
          </p:nvPr>
        </p:nvSpPr>
        <p:spPr>
          <a:xfrm>
            <a:off x="480485" y="1188003"/>
            <a:ext cx="8160000" cy="288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" tIns="0" rIns="18000" bIns="0" anchor="ctr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280"/>
              <a:buFont typeface="Arial"/>
              <a:buNone/>
              <a:defRPr sz="1600" b="0" i="0">
                <a:solidFill>
                  <a:schemeClr val="dk1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defRPr>
            </a:lvl1pPr>
            <a:lvl2pPr marL="914400" lvl="1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22" name="Google Shape;22;p30"/>
          <p:cNvSpPr txBox="1">
            <a:spLocks noGrp="1"/>
          </p:cNvSpPr>
          <p:nvPr>
            <p:ph type="sldNum" idx="12"/>
          </p:nvPr>
        </p:nvSpPr>
        <p:spPr>
          <a:xfrm>
            <a:off x="11416433" y="6580588"/>
            <a:ext cx="289931" cy="1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b="0" i="0"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3" name="Google Shape;23;p30"/>
          <p:cNvSpPr txBox="1">
            <a:spLocks noGrp="1"/>
          </p:cNvSpPr>
          <p:nvPr>
            <p:ph type="title"/>
          </p:nvPr>
        </p:nvSpPr>
        <p:spPr>
          <a:xfrm>
            <a:off x="479999" y="359999"/>
            <a:ext cx="81600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" tIns="0" rIns="360000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521067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invGray">
          <a:xfrm>
            <a:off x="480000" y="1800000"/>
            <a:ext cx="11232001" cy="4237200"/>
          </a:xfrm>
        </p:spPr>
        <p:txBody>
          <a:bodyPr/>
          <a:lstStyle>
            <a:lvl1pPr>
              <a:defRPr b="0" i="0"/>
            </a:lvl1pPr>
          </a:lstStyle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 bwMode="invGray">
          <a:xfrm>
            <a:off x="480485" y="1188003"/>
            <a:ext cx="8160000" cy="288925"/>
          </a:xfrm>
        </p:spPr>
        <p:txBody>
          <a:bodyPr lIns="18000" anchor="ctr">
            <a:normAutofit/>
          </a:bodyPr>
          <a:lstStyle>
            <a:lvl1pPr>
              <a:defRPr sz="1600" b="0" i="0">
                <a:solidFill>
                  <a:schemeClr val="tx1"/>
                </a:solidFill>
                <a:latin typeface="Roboto" panose="02000000000000000000" pitchFamily="2" charset="0"/>
              </a:defRPr>
            </a:lvl1pPr>
          </a:lstStyle>
          <a:p>
            <a:pPr lvl="0"/>
            <a:r>
              <a:rPr lang="en-GB" noProof="0" dirty="0"/>
              <a:t>One line Subtitle (optional)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 bwMode="invGray"/>
        <p:txBody>
          <a:bodyPr/>
          <a:lstStyle>
            <a:lvl1pPr>
              <a:defRPr b="0" i="0"/>
            </a:lvl1pPr>
          </a:lstStyle>
          <a:p>
            <a:fld id="{A74CE0EA-F3B5-4684-BA10-C594598FDB9C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 bwMode="invGray">
          <a:xfrm>
            <a:off x="479999" y="359999"/>
            <a:ext cx="8160000" cy="720000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068008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 bwMode="invGray">
          <a:xfrm>
            <a:off x="479999" y="1800000"/>
            <a:ext cx="5472000" cy="4237200"/>
          </a:xfrm>
        </p:spPr>
        <p:txBody>
          <a:bodyPr/>
          <a:lstStyle>
            <a:lvl1pPr>
              <a:defRPr b="0" i="0"/>
            </a:lvl1pPr>
          </a:lstStyle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invGray">
          <a:xfrm>
            <a:off x="6234364" y="1800000"/>
            <a:ext cx="5472000" cy="4237200"/>
          </a:xfrm>
        </p:spPr>
        <p:txBody>
          <a:bodyPr/>
          <a:lstStyle>
            <a:lvl1pPr>
              <a:defRPr b="0" i="0"/>
            </a:lvl1pPr>
          </a:lstStyle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24"/>
          </p:nvPr>
        </p:nvSpPr>
        <p:spPr bwMode="invGray"/>
        <p:txBody>
          <a:bodyPr/>
          <a:lstStyle>
            <a:lvl1pPr>
              <a:defRPr b="0" i="0"/>
            </a:lvl1pPr>
          </a:lstStyle>
          <a:p>
            <a:fld id="{A74CE0EA-F3B5-4684-BA10-C594598FDB9C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 bwMode="invGray"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3" hasCustomPrompt="1"/>
          </p:nvPr>
        </p:nvSpPr>
        <p:spPr bwMode="invGray">
          <a:xfrm>
            <a:off x="480485" y="1188003"/>
            <a:ext cx="8160000" cy="288925"/>
          </a:xfrm>
        </p:spPr>
        <p:txBody>
          <a:bodyPr lIns="18000" anchor="ctr">
            <a:normAutofit/>
          </a:bodyPr>
          <a:lstStyle>
            <a:lvl1pPr>
              <a:defRPr sz="1600" b="0" i="0">
                <a:solidFill>
                  <a:schemeClr val="tx1"/>
                </a:solidFill>
                <a:latin typeface="Roboto" panose="02000000000000000000" pitchFamily="2" charset="0"/>
              </a:defRPr>
            </a:lvl1pPr>
          </a:lstStyle>
          <a:p>
            <a:pPr lvl="0"/>
            <a:r>
              <a:rPr lang="en-GB" noProof="0" dirty="0"/>
              <a:t>One line Subtitle (optional)</a:t>
            </a:r>
          </a:p>
        </p:txBody>
      </p:sp>
    </p:spTree>
    <p:extLst>
      <p:ext uri="{BB962C8B-B14F-4D97-AF65-F5344CB8AC3E}">
        <p14:creationId xmlns:p14="http://schemas.microsoft.com/office/powerpoint/2010/main" val="12098568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boxes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/>
          <p:cNvSpPr>
            <a:spLocks noGrp="1"/>
          </p:cNvSpPr>
          <p:nvPr>
            <p:ph type="sldNum" sz="quarter" idx="24"/>
          </p:nvPr>
        </p:nvSpPr>
        <p:spPr bwMode="invGray"/>
        <p:txBody>
          <a:bodyPr/>
          <a:lstStyle>
            <a:lvl1pPr>
              <a:defRPr b="0" i="0"/>
            </a:lvl1pPr>
          </a:lstStyle>
          <a:p>
            <a:fld id="{A74CE0EA-F3B5-4684-BA10-C594598FDB9C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 bwMode="invGray"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sz="half" idx="25"/>
          </p:nvPr>
        </p:nvSpPr>
        <p:spPr bwMode="invGray">
          <a:xfrm>
            <a:off x="479999" y="2160000"/>
            <a:ext cx="5472000" cy="3877200"/>
          </a:xfrm>
        </p:spPr>
        <p:txBody>
          <a:bodyPr/>
          <a:lstStyle>
            <a:lvl1pPr>
              <a:defRPr b="0" i="0"/>
            </a:lvl1pPr>
          </a:lstStyle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13" name="Content Placeholder 3"/>
          <p:cNvSpPr>
            <a:spLocks noGrp="1"/>
          </p:cNvSpPr>
          <p:nvPr>
            <p:ph sz="half" idx="26"/>
          </p:nvPr>
        </p:nvSpPr>
        <p:spPr bwMode="invGray">
          <a:xfrm>
            <a:off x="6234364" y="2160000"/>
            <a:ext cx="5472000" cy="3877200"/>
          </a:xfrm>
        </p:spPr>
        <p:txBody>
          <a:bodyPr/>
          <a:lstStyle>
            <a:lvl1pPr>
              <a:defRPr b="0" i="0"/>
            </a:lvl1pPr>
          </a:lstStyle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18" name="Text Placeholder 7"/>
          <p:cNvSpPr>
            <a:spLocks noGrp="1"/>
          </p:cNvSpPr>
          <p:nvPr>
            <p:ph type="body" sz="quarter" idx="13" hasCustomPrompt="1"/>
          </p:nvPr>
        </p:nvSpPr>
        <p:spPr bwMode="invGray">
          <a:xfrm>
            <a:off x="480485" y="1188003"/>
            <a:ext cx="8160000" cy="288925"/>
          </a:xfrm>
        </p:spPr>
        <p:txBody>
          <a:bodyPr lIns="18000" anchor="ctr">
            <a:normAutofit/>
          </a:bodyPr>
          <a:lstStyle>
            <a:lvl1pPr>
              <a:defRPr sz="1600" b="0" i="0">
                <a:solidFill>
                  <a:schemeClr val="tx1"/>
                </a:solidFill>
                <a:latin typeface="Roboto" panose="02000000000000000000" pitchFamily="2" charset="0"/>
              </a:defRPr>
            </a:lvl1pPr>
          </a:lstStyle>
          <a:p>
            <a:pPr lvl="0"/>
            <a:r>
              <a:rPr lang="en-GB" noProof="0" dirty="0"/>
              <a:t>One line Subtitle (optional)</a:t>
            </a:r>
          </a:p>
        </p:txBody>
      </p:sp>
      <p:sp>
        <p:nvSpPr>
          <p:cNvPr id="25" name="Text Placeholder 5"/>
          <p:cNvSpPr>
            <a:spLocks noGrp="1"/>
          </p:cNvSpPr>
          <p:nvPr>
            <p:ph type="body" sz="quarter" idx="27"/>
          </p:nvPr>
        </p:nvSpPr>
        <p:spPr bwMode="invGray">
          <a:xfrm>
            <a:off x="479999" y="1800000"/>
            <a:ext cx="5472001" cy="252012"/>
          </a:xfrm>
          <a:solidFill>
            <a:srgbClr val="009CDE"/>
          </a:solidFill>
        </p:spPr>
        <p:txBody>
          <a:bodyPr vert="horz" lIns="72000" tIns="18000" rIns="72000" bIns="18000" rtlCol="0" anchor="ctr">
            <a:normAutofit/>
          </a:bodyPr>
          <a:lstStyle>
            <a:lvl1pPr>
              <a:defRPr lang="en-US" sz="1400" b="0" i="0" kern="1200" dirty="0">
                <a:solidFill>
                  <a:schemeClr val="bg1"/>
                </a:solidFill>
                <a:latin typeface="Roboto" panose="02000000000000000000" pitchFamily="2" charset="0"/>
                <a:ea typeface="+mn-ea"/>
                <a:cs typeface="Times New Roman" panose="02020603050405020304" pitchFamily="18" charset="0"/>
              </a:defRPr>
            </a:lvl1pPr>
            <a:lvl2pPr>
              <a:defRPr lang="en-US" dirty="0" smtClean="0">
                <a:solidFill>
                  <a:schemeClr val="bg1"/>
                </a:solidFill>
              </a:defRPr>
            </a:lvl2pPr>
            <a:lvl3pPr>
              <a:defRPr lang="en-US" dirty="0" smtClean="0">
                <a:solidFill>
                  <a:schemeClr val="bg1"/>
                </a:solidFill>
              </a:defRPr>
            </a:lvl3pPr>
            <a:lvl4pPr>
              <a:defRPr lang="en-US" dirty="0" smtClean="0">
                <a:solidFill>
                  <a:schemeClr val="bg1"/>
                </a:solidFill>
              </a:defRPr>
            </a:lvl4pPr>
            <a:lvl5pPr>
              <a:defRPr lang="en-US" dirty="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 dirty="0"/>
              <a:t>Edit Master text styles</a:t>
            </a:r>
          </a:p>
        </p:txBody>
      </p:sp>
      <p:sp>
        <p:nvSpPr>
          <p:cNvPr id="26" name="Text Placeholder 5"/>
          <p:cNvSpPr>
            <a:spLocks noGrp="1"/>
          </p:cNvSpPr>
          <p:nvPr>
            <p:ph type="body" sz="quarter" idx="28"/>
          </p:nvPr>
        </p:nvSpPr>
        <p:spPr bwMode="invGray">
          <a:xfrm>
            <a:off x="6234365" y="1800000"/>
            <a:ext cx="5472000" cy="252012"/>
          </a:xfrm>
          <a:solidFill>
            <a:srgbClr val="009CDE"/>
          </a:solidFill>
        </p:spPr>
        <p:txBody>
          <a:bodyPr vert="horz" lIns="72000" tIns="18000" rIns="72000" bIns="18000" rtlCol="0" anchor="ctr">
            <a:normAutofit/>
          </a:bodyPr>
          <a:lstStyle>
            <a:lvl1pPr>
              <a:defRPr lang="en-US" sz="1400" b="0" i="0" dirty="0">
                <a:solidFill>
                  <a:schemeClr val="bg1"/>
                </a:solidFill>
                <a:latin typeface="Roboto" panose="02000000000000000000" pitchFamily="2" charset="0"/>
              </a:defRPr>
            </a:lvl1pPr>
          </a:lstStyle>
          <a:p>
            <a:pPr lvl="0"/>
            <a:r>
              <a:rPr lang="en-GB" noProof="0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939058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oxes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/>
          <p:cNvSpPr>
            <a:spLocks noGrp="1"/>
          </p:cNvSpPr>
          <p:nvPr>
            <p:ph type="sldNum" sz="quarter" idx="24"/>
          </p:nvPr>
        </p:nvSpPr>
        <p:spPr bwMode="invGray"/>
        <p:txBody>
          <a:bodyPr/>
          <a:lstStyle>
            <a:lvl1pPr>
              <a:defRPr b="0" i="0"/>
            </a:lvl1pPr>
          </a:lstStyle>
          <a:p>
            <a:fld id="{A74CE0EA-F3B5-4684-BA10-C594598FDB9C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 bwMode="invGray"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sz="half" idx="25"/>
          </p:nvPr>
        </p:nvSpPr>
        <p:spPr bwMode="invGray">
          <a:xfrm>
            <a:off x="479999" y="2160000"/>
            <a:ext cx="5472000" cy="1656000"/>
          </a:xfrm>
        </p:spPr>
        <p:txBody>
          <a:bodyPr>
            <a:noAutofit/>
          </a:bodyPr>
          <a:lstStyle>
            <a:lvl1pPr>
              <a:defRPr sz="1400" b="0" i="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13" name="Content Placeholder 3"/>
          <p:cNvSpPr>
            <a:spLocks noGrp="1"/>
          </p:cNvSpPr>
          <p:nvPr>
            <p:ph sz="half" idx="26"/>
          </p:nvPr>
        </p:nvSpPr>
        <p:spPr bwMode="invGray">
          <a:xfrm>
            <a:off x="6234364" y="2160000"/>
            <a:ext cx="5472000" cy="1656000"/>
          </a:xfrm>
        </p:spPr>
        <p:txBody>
          <a:bodyPr>
            <a:noAutofit/>
          </a:bodyPr>
          <a:lstStyle>
            <a:lvl1pPr>
              <a:defRPr sz="1400" b="0" i="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27"/>
          </p:nvPr>
        </p:nvSpPr>
        <p:spPr bwMode="invGray">
          <a:xfrm>
            <a:off x="479999" y="1800000"/>
            <a:ext cx="5472001" cy="252012"/>
          </a:xfrm>
          <a:solidFill>
            <a:srgbClr val="009CDE"/>
          </a:solidFill>
        </p:spPr>
        <p:txBody>
          <a:bodyPr vert="horz" lIns="72000" tIns="18000" rIns="72000" bIns="18000" rtlCol="0" anchor="ctr">
            <a:normAutofit/>
          </a:bodyPr>
          <a:lstStyle>
            <a:lvl1pPr>
              <a:defRPr lang="en-US" sz="1400" b="0" i="0" kern="1200" dirty="0">
                <a:solidFill>
                  <a:schemeClr val="bg1"/>
                </a:solidFill>
                <a:latin typeface="Roboto" panose="02000000000000000000" pitchFamily="2" charset="0"/>
                <a:ea typeface="+mn-ea"/>
                <a:cs typeface="Times New Roman" panose="02020603050405020304" pitchFamily="18" charset="0"/>
              </a:defRPr>
            </a:lvl1pPr>
            <a:lvl2pPr>
              <a:defRPr lang="en-US" dirty="0" smtClean="0">
                <a:solidFill>
                  <a:schemeClr val="bg1"/>
                </a:solidFill>
              </a:defRPr>
            </a:lvl2pPr>
            <a:lvl3pPr>
              <a:defRPr lang="en-US" dirty="0" smtClean="0">
                <a:solidFill>
                  <a:schemeClr val="bg1"/>
                </a:solidFill>
              </a:defRPr>
            </a:lvl3pPr>
            <a:lvl4pPr>
              <a:defRPr lang="en-US" dirty="0" smtClean="0">
                <a:solidFill>
                  <a:schemeClr val="bg1"/>
                </a:solidFill>
              </a:defRPr>
            </a:lvl4pPr>
            <a:lvl5pPr>
              <a:defRPr lang="en-US" dirty="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 dirty="0"/>
              <a:t>Edit Master text styles</a:t>
            </a:r>
          </a:p>
        </p:txBody>
      </p:sp>
      <p:sp>
        <p:nvSpPr>
          <p:cNvPr id="20" name="Text Placeholder 5"/>
          <p:cNvSpPr>
            <a:spLocks noGrp="1"/>
          </p:cNvSpPr>
          <p:nvPr>
            <p:ph type="body" sz="quarter" idx="28"/>
          </p:nvPr>
        </p:nvSpPr>
        <p:spPr bwMode="invGray">
          <a:xfrm>
            <a:off x="6234365" y="1800000"/>
            <a:ext cx="5472000" cy="252012"/>
          </a:xfrm>
          <a:solidFill>
            <a:srgbClr val="009CDE"/>
          </a:solidFill>
        </p:spPr>
        <p:txBody>
          <a:bodyPr vert="horz" lIns="72000" tIns="18000" rIns="72000" bIns="18000" rtlCol="0" anchor="ctr">
            <a:normAutofit/>
          </a:bodyPr>
          <a:lstStyle>
            <a:lvl1pPr>
              <a:defRPr lang="en-US" sz="1400" b="0" i="0" dirty="0">
                <a:solidFill>
                  <a:schemeClr val="bg1"/>
                </a:solidFill>
                <a:latin typeface="Roboto" panose="02000000000000000000" pitchFamily="2" charset="0"/>
              </a:defRPr>
            </a:lvl1pPr>
          </a:lstStyle>
          <a:p>
            <a:pPr lvl="0"/>
            <a:r>
              <a:rPr lang="en-GB" noProof="0" dirty="0"/>
              <a:t>Edit Master text styles</a:t>
            </a:r>
          </a:p>
        </p:txBody>
      </p:sp>
      <p:sp>
        <p:nvSpPr>
          <p:cNvPr id="35" name="Text Placeholder 7"/>
          <p:cNvSpPr>
            <a:spLocks noGrp="1"/>
          </p:cNvSpPr>
          <p:nvPr>
            <p:ph type="body" sz="quarter" idx="13" hasCustomPrompt="1"/>
          </p:nvPr>
        </p:nvSpPr>
        <p:spPr bwMode="invGray">
          <a:xfrm>
            <a:off x="480485" y="1188003"/>
            <a:ext cx="8160000" cy="288925"/>
          </a:xfrm>
        </p:spPr>
        <p:txBody>
          <a:bodyPr lIns="18000" anchor="ctr">
            <a:normAutofit/>
          </a:bodyPr>
          <a:lstStyle>
            <a:lvl1pPr>
              <a:defRPr sz="1600" b="0" i="0">
                <a:solidFill>
                  <a:schemeClr val="tx1"/>
                </a:solidFill>
                <a:latin typeface="Roboto" panose="02000000000000000000" pitchFamily="2" charset="0"/>
              </a:defRPr>
            </a:lvl1pPr>
          </a:lstStyle>
          <a:p>
            <a:pPr lvl="0"/>
            <a:r>
              <a:rPr lang="en-GB" noProof="0" dirty="0"/>
              <a:t>One line Subtitle (optional)</a:t>
            </a:r>
          </a:p>
        </p:txBody>
      </p:sp>
      <p:sp>
        <p:nvSpPr>
          <p:cNvPr id="37" name="Content Placeholder 2"/>
          <p:cNvSpPr>
            <a:spLocks noGrp="1"/>
          </p:cNvSpPr>
          <p:nvPr>
            <p:ph sz="half" idx="30"/>
          </p:nvPr>
        </p:nvSpPr>
        <p:spPr bwMode="invGray">
          <a:xfrm>
            <a:off x="479999" y="4381200"/>
            <a:ext cx="5472000" cy="1656000"/>
          </a:xfrm>
        </p:spPr>
        <p:txBody>
          <a:bodyPr>
            <a:noAutofit/>
          </a:bodyPr>
          <a:lstStyle>
            <a:lvl1pPr>
              <a:defRPr sz="1400" b="0" i="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38" name="Content Placeholder 3"/>
          <p:cNvSpPr>
            <a:spLocks noGrp="1"/>
          </p:cNvSpPr>
          <p:nvPr>
            <p:ph sz="half" idx="34"/>
          </p:nvPr>
        </p:nvSpPr>
        <p:spPr bwMode="invGray">
          <a:xfrm>
            <a:off x="6234364" y="4381200"/>
            <a:ext cx="5472000" cy="1656000"/>
          </a:xfrm>
        </p:spPr>
        <p:txBody>
          <a:bodyPr>
            <a:noAutofit/>
          </a:bodyPr>
          <a:lstStyle>
            <a:lvl1pPr>
              <a:defRPr sz="1400" b="0" i="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39" name="Text Placeholder 5"/>
          <p:cNvSpPr>
            <a:spLocks noGrp="1"/>
          </p:cNvSpPr>
          <p:nvPr>
            <p:ph type="body" sz="quarter" idx="35"/>
          </p:nvPr>
        </p:nvSpPr>
        <p:spPr bwMode="invGray">
          <a:xfrm>
            <a:off x="479999" y="4039524"/>
            <a:ext cx="5472001" cy="252012"/>
          </a:xfrm>
          <a:solidFill>
            <a:srgbClr val="009CDE"/>
          </a:solidFill>
        </p:spPr>
        <p:txBody>
          <a:bodyPr vert="horz" lIns="72000" tIns="18000" rIns="72000" bIns="18000" rtlCol="0" anchor="ctr">
            <a:normAutofit/>
          </a:bodyPr>
          <a:lstStyle>
            <a:lvl1pPr>
              <a:defRPr lang="en-US" sz="1400" b="0" i="0" kern="1200" dirty="0">
                <a:solidFill>
                  <a:schemeClr val="bg1"/>
                </a:solidFill>
                <a:latin typeface="Roboto" panose="02000000000000000000" pitchFamily="2" charset="0"/>
                <a:ea typeface="+mn-ea"/>
                <a:cs typeface="Times New Roman" panose="02020603050405020304" pitchFamily="18" charset="0"/>
              </a:defRPr>
            </a:lvl1pPr>
            <a:lvl2pPr>
              <a:defRPr lang="en-US" dirty="0" smtClean="0">
                <a:solidFill>
                  <a:schemeClr val="bg1"/>
                </a:solidFill>
              </a:defRPr>
            </a:lvl2pPr>
            <a:lvl3pPr>
              <a:defRPr lang="en-US" dirty="0" smtClean="0">
                <a:solidFill>
                  <a:schemeClr val="bg1"/>
                </a:solidFill>
              </a:defRPr>
            </a:lvl3pPr>
            <a:lvl4pPr>
              <a:defRPr lang="en-US" dirty="0" smtClean="0">
                <a:solidFill>
                  <a:schemeClr val="bg1"/>
                </a:solidFill>
              </a:defRPr>
            </a:lvl4pPr>
            <a:lvl5pPr>
              <a:defRPr lang="en-US" dirty="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 dirty="0"/>
              <a:t>Edit Master text styles</a:t>
            </a:r>
          </a:p>
        </p:txBody>
      </p:sp>
      <p:sp>
        <p:nvSpPr>
          <p:cNvPr id="40" name="Text Placeholder 5"/>
          <p:cNvSpPr>
            <a:spLocks noGrp="1"/>
          </p:cNvSpPr>
          <p:nvPr>
            <p:ph type="body" sz="quarter" idx="36"/>
          </p:nvPr>
        </p:nvSpPr>
        <p:spPr bwMode="invGray">
          <a:xfrm>
            <a:off x="6234365" y="4039524"/>
            <a:ext cx="5472000" cy="252012"/>
          </a:xfrm>
          <a:solidFill>
            <a:srgbClr val="009CDE"/>
          </a:solidFill>
        </p:spPr>
        <p:txBody>
          <a:bodyPr vert="horz" lIns="72000" tIns="18000" rIns="72000" bIns="18000" rtlCol="0" anchor="ctr">
            <a:normAutofit/>
          </a:bodyPr>
          <a:lstStyle>
            <a:lvl1pPr>
              <a:defRPr lang="en-US" sz="1400" b="0" i="0" dirty="0">
                <a:solidFill>
                  <a:schemeClr val="bg1"/>
                </a:solidFill>
                <a:latin typeface="Roboto" panose="02000000000000000000" pitchFamily="2" charset="0"/>
              </a:defRPr>
            </a:lvl1pPr>
          </a:lstStyle>
          <a:p>
            <a:pPr lvl="0"/>
            <a:r>
              <a:rPr lang="en-GB" noProof="0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315476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/>
          <p:cNvSpPr>
            <a:spLocks noGrp="1"/>
          </p:cNvSpPr>
          <p:nvPr>
            <p:ph type="sldNum" sz="quarter" idx="24"/>
          </p:nvPr>
        </p:nvSpPr>
        <p:spPr bwMode="invGray"/>
        <p:txBody>
          <a:bodyPr/>
          <a:lstStyle>
            <a:lvl1pPr>
              <a:defRPr b="0" i="0"/>
            </a:lvl1pPr>
          </a:lstStyle>
          <a:p>
            <a:fld id="{A74CE0EA-F3B5-4684-BA10-C594598FDB9C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 bwMode="invGray"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sz="half" idx="25"/>
          </p:nvPr>
        </p:nvSpPr>
        <p:spPr bwMode="invGray">
          <a:xfrm>
            <a:off x="479999" y="2160000"/>
            <a:ext cx="3552000" cy="3877200"/>
          </a:xfrm>
        </p:spPr>
        <p:txBody>
          <a:bodyPr/>
          <a:lstStyle>
            <a:lvl1pPr>
              <a:defRPr sz="1400" b="0" i="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27"/>
          </p:nvPr>
        </p:nvSpPr>
        <p:spPr bwMode="invGray">
          <a:xfrm>
            <a:off x="479999" y="1800000"/>
            <a:ext cx="3552000" cy="252012"/>
          </a:xfrm>
          <a:solidFill>
            <a:srgbClr val="009CDE"/>
          </a:solidFill>
        </p:spPr>
        <p:txBody>
          <a:bodyPr vert="horz" lIns="72000" tIns="18000" rIns="72000" bIns="18000" rtlCol="0" anchor="ctr">
            <a:normAutofit/>
          </a:bodyPr>
          <a:lstStyle>
            <a:lvl1pPr>
              <a:defRPr lang="en-US" sz="1400" b="0" i="0" dirty="0">
                <a:solidFill>
                  <a:schemeClr val="bg1"/>
                </a:solidFill>
                <a:latin typeface="Roboto" panose="02000000000000000000" pitchFamily="2" charset="0"/>
              </a:defRPr>
            </a:lvl1pPr>
          </a:lstStyle>
          <a:p>
            <a:pPr lvl="0"/>
            <a:r>
              <a:rPr lang="en-GB" noProof="0" dirty="0"/>
              <a:t>Edit Master text styles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sz="half" idx="29"/>
          </p:nvPr>
        </p:nvSpPr>
        <p:spPr bwMode="invGray">
          <a:xfrm>
            <a:off x="4317181" y="2160000"/>
            <a:ext cx="3552000" cy="3877200"/>
          </a:xfrm>
        </p:spPr>
        <p:txBody>
          <a:bodyPr/>
          <a:lstStyle>
            <a:lvl1pPr>
              <a:defRPr sz="1400" b="0" i="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30"/>
          </p:nvPr>
        </p:nvSpPr>
        <p:spPr bwMode="invGray">
          <a:xfrm>
            <a:off x="4317181" y="1800000"/>
            <a:ext cx="3552000" cy="252012"/>
          </a:xfrm>
          <a:solidFill>
            <a:srgbClr val="009CDE"/>
          </a:solidFill>
        </p:spPr>
        <p:txBody>
          <a:bodyPr vert="horz" lIns="72000" tIns="18000" rIns="72000" bIns="18000" rtlCol="0" anchor="ctr">
            <a:normAutofit/>
          </a:bodyPr>
          <a:lstStyle>
            <a:lvl1pPr>
              <a:defRPr lang="en-US" sz="1400" b="0" i="0" dirty="0">
                <a:solidFill>
                  <a:schemeClr val="bg1"/>
                </a:solidFill>
                <a:latin typeface="Roboto" panose="02000000000000000000" pitchFamily="2" charset="0"/>
              </a:defRPr>
            </a:lvl1pPr>
          </a:lstStyle>
          <a:p>
            <a:pPr lvl="0"/>
            <a:r>
              <a:rPr lang="en-GB" noProof="0" dirty="0"/>
              <a:t>Edit Master text styles</a:t>
            </a:r>
          </a:p>
        </p:txBody>
      </p:sp>
      <p:sp>
        <p:nvSpPr>
          <p:cNvPr id="24" name="Content Placeholder 2"/>
          <p:cNvSpPr>
            <a:spLocks noGrp="1"/>
          </p:cNvSpPr>
          <p:nvPr>
            <p:ph sz="half" idx="31"/>
          </p:nvPr>
        </p:nvSpPr>
        <p:spPr bwMode="invGray">
          <a:xfrm>
            <a:off x="8154364" y="2160000"/>
            <a:ext cx="3552000" cy="3877200"/>
          </a:xfrm>
        </p:spPr>
        <p:txBody>
          <a:bodyPr/>
          <a:lstStyle>
            <a:lvl1pPr>
              <a:defRPr sz="1400" b="0" i="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25" name="Text Placeholder 5"/>
          <p:cNvSpPr>
            <a:spLocks noGrp="1"/>
          </p:cNvSpPr>
          <p:nvPr>
            <p:ph type="body" sz="quarter" idx="32"/>
          </p:nvPr>
        </p:nvSpPr>
        <p:spPr bwMode="invGray">
          <a:xfrm>
            <a:off x="8154364" y="1800000"/>
            <a:ext cx="3552000" cy="252012"/>
          </a:xfrm>
          <a:solidFill>
            <a:srgbClr val="009CDE"/>
          </a:solidFill>
        </p:spPr>
        <p:txBody>
          <a:bodyPr vert="horz" lIns="72000" tIns="18000" rIns="72000" bIns="18000" rtlCol="0" anchor="ctr">
            <a:normAutofit/>
          </a:bodyPr>
          <a:lstStyle>
            <a:lvl1pPr>
              <a:defRPr lang="en-US" sz="1400" b="0" i="0" dirty="0">
                <a:solidFill>
                  <a:schemeClr val="bg1"/>
                </a:solidFill>
                <a:latin typeface="Roboto" panose="02000000000000000000" pitchFamily="2" charset="0"/>
              </a:defRPr>
            </a:lvl1pPr>
          </a:lstStyle>
          <a:p>
            <a:pPr lvl="0"/>
            <a:r>
              <a:rPr lang="en-GB" noProof="0" dirty="0"/>
              <a:t>Edit Master text styles</a:t>
            </a:r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13" hasCustomPrompt="1"/>
          </p:nvPr>
        </p:nvSpPr>
        <p:spPr bwMode="invGray">
          <a:xfrm>
            <a:off x="480485" y="1188003"/>
            <a:ext cx="8160000" cy="288925"/>
          </a:xfrm>
        </p:spPr>
        <p:txBody>
          <a:bodyPr lIns="18000" anchor="ctr">
            <a:normAutofit/>
          </a:bodyPr>
          <a:lstStyle>
            <a:lvl1pPr>
              <a:defRPr sz="1600" b="0" i="0">
                <a:solidFill>
                  <a:schemeClr val="tx1"/>
                </a:solidFill>
                <a:latin typeface="Roboto" panose="02000000000000000000" pitchFamily="2" charset="0"/>
              </a:defRPr>
            </a:lvl1pPr>
          </a:lstStyle>
          <a:p>
            <a:pPr lvl="0"/>
            <a:r>
              <a:rPr lang="en-GB" noProof="0" dirty="0"/>
              <a:t>One line Subtitle (optional)</a:t>
            </a:r>
          </a:p>
        </p:txBody>
      </p:sp>
    </p:spTree>
    <p:extLst>
      <p:ext uri="{BB962C8B-B14F-4D97-AF65-F5344CB8AC3E}">
        <p14:creationId xmlns:p14="http://schemas.microsoft.com/office/powerpoint/2010/main" val="28695167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eft / Text r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invGray">
          <a:xfrm>
            <a:off x="6234364" y="1800000"/>
            <a:ext cx="5472000" cy="4237200"/>
          </a:xfrm>
        </p:spPr>
        <p:txBody>
          <a:bodyPr/>
          <a:lstStyle>
            <a:lvl1pPr>
              <a:defRPr b="0" i="0"/>
            </a:lvl1pPr>
          </a:lstStyle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7" hasCustomPrompt="1"/>
          </p:nvPr>
        </p:nvSpPr>
        <p:spPr bwMode="invGray">
          <a:xfrm>
            <a:off x="479999" y="1800000"/>
            <a:ext cx="5472000" cy="4237200"/>
          </a:xfrm>
          <a:solidFill>
            <a:schemeClr val="bg1">
              <a:lumMod val="85000"/>
            </a:schemeClr>
          </a:solidFill>
        </p:spPr>
        <p:txBody>
          <a:bodyPr bIns="1980000" anchor="ctr"/>
          <a:lstStyle>
            <a:lvl1pPr marL="0" marR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 sz="1400" b="0" i="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/>
            </a:pPr>
            <a:r>
              <a:rPr lang="en-GB" noProof="0" dirty="0"/>
              <a:t>Click on Icon to add picture</a:t>
            </a:r>
            <a:br>
              <a:rPr lang="en-GB" noProof="0" dirty="0"/>
            </a:br>
            <a:r>
              <a:rPr lang="en-GB" noProof="0" dirty="0"/>
              <a:t>Change picture either by</a:t>
            </a:r>
            <a:br>
              <a:rPr lang="en-GB" noProof="0" dirty="0"/>
            </a:br>
            <a:r>
              <a:rPr lang="en-GB" noProof="0" dirty="0"/>
              <a:t>right mouse click on picture + „change picture“ </a:t>
            </a:r>
            <a:br>
              <a:rPr lang="en-GB" noProof="0" dirty="0"/>
            </a:br>
            <a:r>
              <a:rPr lang="en-GB" noProof="0" dirty="0"/>
              <a:t>or by deleting picture + resetting slide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20"/>
          </p:nvPr>
        </p:nvSpPr>
        <p:spPr bwMode="invGray"/>
        <p:txBody>
          <a:bodyPr/>
          <a:lstStyle>
            <a:lvl1pPr>
              <a:defRPr b="0" i="0"/>
            </a:lvl1pPr>
          </a:lstStyle>
          <a:p>
            <a:fld id="{A74CE0EA-F3B5-4684-BA10-C594598FDB9C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 bwMode="invGray"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13" hasCustomPrompt="1"/>
          </p:nvPr>
        </p:nvSpPr>
        <p:spPr bwMode="invGray">
          <a:xfrm>
            <a:off x="480485" y="1188003"/>
            <a:ext cx="8160000" cy="288925"/>
          </a:xfrm>
        </p:spPr>
        <p:txBody>
          <a:bodyPr lIns="18000" anchor="ctr">
            <a:normAutofit/>
          </a:bodyPr>
          <a:lstStyle>
            <a:lvl1pPr>
              <a:defRPr sz="1600" b="0" i="0">
                <a:solidFill>
                  <a:schemeClr val="tx1"/>
                </a:solidFill>
                <a:latin typeface="Roboto" panose="02000000000000000000" pitchFamily="2" charset="0"/>
              </a:defRPr>
            </a:lvl1pPr>
          </a:lstStyle>
          <a:p>
            <a:pPr lvl="0"/>
            <a:r>
              <a:rPr lang="en-GB" noProof="0" dirty="0"/>
              <a:t>One line Subtitle (optional)</a:t>
            </a:r>
          </a:p>
        </p:txBody>
      </p:sp>
    </p:spTree>
    <p:extLst>
      <p:ext uri="{BB962C8B-B14F-4D97-AF65-F5344CB8AC3E}">
        <p14:creationId xmlns:p14="http://schemas.microsoft.com/office/powerpoint/2010/main" val="15225476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ation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invGray">
          <a:xfrm>
            <a:off x="6234364" y="1800000"/>
            <a:ext cx="5472000" cy="4237200"/>
          </a:xfrm>
          <a:solidFill>
            <a:srgbClr val="009CDE"/>
          </a:solidFill>
        </p:spPr>
        <p:txBody>
          <a:bodyPr lIns="144000" tIns="144000" rIns="144000" bIns="144000"/>
          <a:lstStyle>
            <a:lvl1pPr>
              <a:defRPr sz="1400" b="0" i="0">
                <a:solidFill>
                  <a:schemeClr val="bg1"/>
                </a:solidFill>
                <a:latin typeface="Roboto" panose="02000000000000000000" pitchFamily="2" charset="0"/>
              </a:defRPr>
            </a:lvl1pPr>
            <a:lvl2pPr>
              <a:buClr>
                <a:schemeClr val="bg1"/>
              </a:buClr>
              <a:defRPr sz="1400" b="0" i="0">
                <a:solidFill>
                  <a:schemeClr val="bg1"/>
                </a:solidFill>
                <a:latin typeface="Roboto" panose="02000000000000000000" pitchFamily="2" charset="0"/>
              </a:defRPr>
            </a:lvl2pPr>
            <a:lvl3pPr>
              <a:buClr>
                <a:schemeClr val="bg1"/>
              </a:buClr>
              <a:defRPr sz="1400" b="0" i="0">
                <a:solidFill>
                  <a:schemeClr val="bg1"/>
                </a:solidFill>
                <a:latin typeface="Roboto" panose="02000000000000000000" pitchFamily="2" charset="0"/>
              </a:defRPr>
            </a:lvl3pPr>
            <a:lvl4pPr>
              <a:buClr>
                <a:schemeClr val="bg1"/>
              </a:buClr>
              <a:defRPr sz="1400" b="0" i="0">
                <a:solidFill>
                  <a:schemeClr val="bg1"/>
                </a:solidFill>
                <a:latin typeface="Roboto" panose="02000000000000000000" pitchFamily="2" charset="0"/>
              </a:defRPr>
            </a:lvl4pPr>
            <a:lvl5pPr>
              <a:buClr>
                <a:schemeClr val="bg1"/>
              </a:buClr>
              <a:defRPr sz="1400" b="0" i="0">
                <a:solidFill>
                  <a:schemeClr val="bg1"/>
                </a:solidFill>
                <a:latin typeface="Roboto" panose="02000000000000000000" pitchFamily="2" charset="0"/>
              </a:defRPr>
            </a:lvl5pPr>
          </a:lstStyle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7" hasCustomPrompt="1"/>
          </p:nvPr>
        </p:nvSpPr>
        <p:spPr bwMode="invGray">
          <a:xfrm>
            <a:off x="479999" y="1800000"/>
            <a:ext cx="5472000" cy="4237200"/>
          </a:xfrm>
          <a:solidFill>
            <a:schemeClr val="bg1">
              <a:lumMod val="85000"/>
            </a:schemeClr>
          </a:solidFill>
        </p:spPr>
        <p:txBody>
          <a:bodyPr bIns="1980000" anchor="ctr"/>
          <a:lstStyle>
            <a:lvl1pPr marL="0" marR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 sz="1400" b="0" i="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/>
            </a:pPr>
            <a:r>
              <a:rPr lang="en-GB" noProof="0" dirty="0"/>
              <a:t>Click on Icon to add picture</a:t>
            </a:r>
            <a:br>
              <a:rPr lang="en-GB" noProof="0" dirty="0"/>
            </a:br>
            <a:r>
              <a:rPr lang="en-GB" noProof="0" dirty="0"/>
              <a:t>Change picture either by</a:t>
            </a:r>
            <a:br>
              <a:rPr lang="en-GB" noProof="0" dirty="0"/>
            </a:br>
            <a:r>
              <a:rPr lang="en-GB" noProof="0" dirty="0"/>
              <a:t>right mouse click on picture + „change picture“ </a:t>
            </a:r>
            <a:br>
              <a:rPr lang="en-GB" noProof="0" dirty="0"/>
            </a:br>
            <a:r>
              <a:rPr lang="en-GB" noProof="0" dirty="0"/>
              <a:t>or by deleting picture + resetting slide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20"/>
          </p:nvPr>
        </p:nvSpPr>
        <p:spPr bwMode="invGray"/>
        <p:txBody>
          <a:bodyPr/>
          <a:lstStyle>
            <a:lvl1pPr>
              <a:defRPr b="0" i="0"/>
            </a:lvl1pPr>
          </a:lstStyle>
          <a:p>
            <a:fld id="{A74CE0EA-F3B5-4684-BA10-C594598FDB9C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 bwMode="invGray"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13" hasCustomPrompt="1"/>
          </p:nvPr>
        </p:nvSpPr>
        <p:spPr bwMode="invGray">
          <a:xfrm>
            <a:off x="480485" y="1188003"/>
            <a:ext cx="8160000" cy="288925"/>
          </a:xfrm>
        </p:spPr>
        <p:txBody>
          <a:bodyPr lIns="18000" anchor="ctr">
            <a:normAutofit/>
          </a:bodyPr>
          <a:lstStyle>
            <a:lvl1pPr>
              <a:defRPr sz="1600" b="0" i="0">
                <a:solidFill>
                  <a:schemeClr val="tx1"/>
                </a:solidFill>
                <a:latin typeface="Roboto" panose="02000000000000000000" pitchFamily="2" charset="0"/>
              </a:defRPr>
            </a:lvl1pPr>
          </a:lstStyle>
          <a:p>
            <a:pPr lvl="0"/>
            <a:r>
              <a:rPr lang="en-GB" noProof="0" dirty="0"/>
              <a:t>One line Subtitle (optional)</a:t>
            </a:r>
          </a:p>
        </p:txBody>
      </p:sp>
    </p:spTree>
    <p:extLst>
      <p:ext uri="{BB962C8B-B14F-4D97-AF65-F5344CB8AC3E}">
        <p14:creationId xmlns:p14="http://schemas.microsoft.com/office/powerpoint/2010/main" val="29578273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7" hasCustomPrompt="1"/>
          </p:nvPr>
        </p:nvSpPr>
        <p:spPr bwMode="invGray">
          <a:xfrm>
            <a:off x="479999" y="1800000"/>
            <a:ext cx="11226364" cy="4237200"/>
          </a:xfrm>
          <a:solidFill>
            <a:schemeClr val="bg1">
              <a:lumMod val="85000"/>
            </a:schemeClr>
          </a:solidFill>
        </p:spPr>
        <p:txBody>
          <a:bodyPr bIns="1980000" anchor="ctr"/>
          <a:lstStyle>
            <a:lvl1pPr marL="0" marR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 sz="1400" b="0" i="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/>
            </a:pPr>
            <a:r>
              <a:rPr lang="en-GB" noProof="0" dirty="0"/>
              <a:t>Click on Icon to add picture</a:t>
            </a:r>
            <a:br>
              <a:rPr lang="en-GB" noProof="0" dirty="0"/>
            </a:br>
            <a:r>
              <a:rPr lang="en-GB" noProof="0" dirty="0"/>
              <a:t>Change picture either by</a:t>
            </a:r>
            <a:br>
              <a:rPr lang="en-GB" noProof="0" dirty="0"/>
            </a:br>
            <a:r>
              <a:rPr lang="en-GB" noProof="0" dirty="0"/>
              <a:t>right mouse click on picture + „change picture“ </a:t>
            </a:r>
            <a:br>
              <a:rPr lang="en-GB" noProof="0" dirty="0"/>
            </a:br>
            <a:r>
              <a:rPr lang="en-GB" noProof="0" dirty="0"/>
              <a:t>or by deleting picture + resetting slide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0"/>
          </p:nvPr>
        </p:nvSpPr>
        <p:spPr bwMode="invGray"/>
        <p:txBody>
          <a:bodyPr/>
          <a:lstStyle>
            <a:lvl1pPr>
              <a:defRPr b="0" i="0"/>
            </a:lvl1pPr>
          </a:lstStyle>
          <a:p>
            <a:fld id="{A74CE0EA-F3B5-4684-BA10-C594598FDB9C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 bwMode="invGray"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13" hasCustomPrompt="1"/>
          </p:nvPr>
        </p:nvSpPr>
        <p:spPr bwMode="invGray">
          <a:xfrm>
            <a:off x="480485" y="1188003"/>
            <a:ext cx="8160000" cy="288925"/>
          </a:xfrm>
        </p:spPr>
        <p:txBody>
          <a:bodyPr lIns="18000" anchor="ctr">
            <a:normAutofit/>
          </a:bodyPr>
          <a:lstStyle>
            <a:lvl1pPr>
              <a:defRPr sz="1600" b="0" i="0">
                <a:solidFill>
                  <a:schemeClr val="tx1"/>
                </a:solidFill>
                <a:latin typeface="Roboto" panose="02000000000000000000" pitchFamily="2" charset="0"/>
              </a:defRPr>
            </a:lvl1pPr>
          </a:lstStyle>
          <a:p>
            <a:pPr lvl="0"/>
            <a:r>
              <a:rPr lang="en-GB" noProof="0" dirty="0"/>
              <a:t>One line Subtitle (optional)</a:t>
            </a:r>
          </a:p>
        </p:txBody>
      </p:sp>
    </p:spTree>
    <p:extLst>
      <p:ext uri="{BB962C8B-B14F-4D97-AF65-F5344CB8AC3E}">
        <p14:creationId xmlns:p14="http://schemas.microsoft.com/office/powerpoint/2010/main" val="38024808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invGray">
          <a:xfrm>
            <a:off x="479999" y="359999"/>
            <a:ext cx="8160000" cy="720000"/>
          </a:xfrm>
          <a:prstGeom prst="rect">
            <a:avLst/>
          </a:prstGeom>
        </p:spPr>
        <p:txBody>
          <a:bodyPr vert="horz" lIns="18000" tIns="0" rIns="360000" bIns="0" rtlCol="0" anchor="b">
            <a:noAutofit/>
          </a:bodyPr>
          <a:lstStyle/>
          <a:p>
            <a:r>
              <a:rPr lang="en-GB" noProof="0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invGray">
          <a:xfrm>
            <a:off x="480000" y="1800000"/>
            <a:ext cx="11232001" cy="4237200"/>
          </a:xfrm>
          <a:prstGeom prst="rect">
            <a:avLst/>
          </a:prstGeom>
        </p:spPr>
        <p:txBody>
          <a:bodyPr vert="horz" lIns="18000" tIns="0" rIns="18000" bIns="0" rtlCol="0">
            <a:noAutofit/>
          </a:bodyPr>
          <a:lstStyle/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Sixth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invGray">
          <a:xfrm>
            <a:off x="11416433" y="6580588"/>
            <a:ext cx="289931" cy="180000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800" b="0" i="0">
                <a:solidFill>
                  <a:schemeClr val="tx1"/>
                </a:solidFill>
                <a:latin typeface="Roboto" panose="02000000000000000000" pitchFamily="2" charset="0"/>
                <a:cs typeface="Times New Roman" panose="02020603050405020304" pitchFamily="18" charset="0"/>
              </a:defRPr>
            </a:lvl1pPr>
          </a:lstStyle>
          <a:p>
            <a:fld id="{A74CE0EA-F3B5-4684-BA10-C594598FDB9C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Rectangle 8"/>
          <p:cNvSpPr/>
          <p:nvPr/>
        </p:nvSpPr>
        <p:spPr bwMode="invGray">
          <a:xfrm>
            <a:off x="9735601" y="2128187"/>
            <a:ext cx="1976400" cy="694800"/>
          </a:xfrm>
          <a:prstGeom prst="rect">
            <a:avLst/>
          </a:prstGeom>
          <a:blipFill dpi="0" rotWithShape="1"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b="0" i="0" noProof="0" dirty="0">
              <a:latin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8765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  <p:sldLayoutId id="2147483728" r:id="rId12"/>
    <p:sldLayoutId id="2147483729" r:id="rId13"/>
    <p:sldLayoutId id="2147483730" r:id="rId14"/>
    <p:sldLayoutId id="2147483761" r:id="rId15"/>
    <p:sldLayoutId id="2147483762" r:id="rId16"/>
    <p:sldLayoutId id="2147483763" r:id="rId17"/>
    <p:sldLayoutId id="2147483764" r:id="rId18"/>
    <p:sldLayoutId id="2147483765" r:id="rId19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0" i="0" kern="1200">
          <a:solidFill>
            <a:schemeClr val="tx2"/>
          </a:solidFill>
          <a:latin typeface="Roboto" panose="02000000000000000000" pitchFamily="2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1000"/>
        </a:spcBef>
        <a:spcAft>
          <a:spcPts val="600"/>
        </a:spcAft>
        <a:buClr>
          <a:schemeClr val="tx1"/>
        </a:buClr>
        <a:buSzPct val="80000"/>
        <a:buFontTx/>
        <a:buNone/>
        <a:defRPr sz="1400" b="0" i="0" kern="1200">
          <a:solidFill>
            <a:schemeClr val="tx1"/>
          </a:solidFill>
          <a:latin typeface="Roboto" panose="02000000000000000000" pitchFamily="2" charset="0"/>
          <a:ea typeface="+mn-ea"/>
          <a:cs typeface="Times New Roman" panose="02020603050405020304" pitchFamily="18" charset="0"/>
        </a:defRPr>
      </a:lvl1pPr>
      <a:lvl2pPr marL="466725" indent="-285750" algn="l" defTabSz="914400" rtl="0" eaLnBrk="1" latinLnBrk="0" hangingPunct="1">
        <a:lnSpc>
          <a:spcPct val="110000"/>
        </a:lnSpc>
        <a:spcBef>
          <a:spcPts val="500"/>
        </a:spcBef>
        <a:spcAft>
          <a:spcPts val="600"/>
        </a:spcAft>
        <a:buClr>
          <a:schemeClr val="tx1"/>
        </a:buClr>
        <a:buSzPct val="100000"/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Roboto" panose="02000000000000000000" pitchFamily="2" charset="0"/>
          <a:ea typeface="+mn-ea"/>
          <a:cs typeface="+mn-cs"/>
        </a:defRPr>
      </a:lvl2pPr>
      <a:lvl3pPr marL="827087" indent="-285750" algn="l" defTabSz="914400" rtl="0" eaLnBrk="1" latinLnBrk="0" hangingPunct="1">
        <a:lnSpc>
          <a:spcPct val="110000"/>
        </a:lnSpc>
        <a:spcBef>
          <a:spcPts val="500"/>
        </a:spcBef>
        <a:spcAft>
          <a:spcPts val="600"/>
        </a:spcAft>
        <a:buClr>
          <a:schemeClr val="tx1"/>
        </a:buClr>
        <a:buSzPct val="100000"/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Roboto" panose="02000000000000000000" pitchFamily="2" charset="0"/>
          <a:ea typeface="+mn-ea"/>
          <a:cs typeface="+mn-cs"/>
        </a:defRPr>
      </a:lvl3pPr>
      <a:lvl4pPr marL="1179513" indent="-285750" algn="l" defTabSz="914400" rtl="0" eaLnBrk="1" latinLnBrk="0" hangingPunct="1">
        <a:lnSpc>
          <a:spcPct val="110000"/>
        </a:lnSpc>
        <a:spcBef>
          <a:spcPts val="500"/>
        </a:spcBef>
        <a:spcAft>
          <a:spcPts val="600"/>
        </a:spcAft>
        <a:buClr>
          <a:schemeClr val="tx1"/>
        </a:buClr>
        <a:buSzPct val="100000"/>
        <a:buFont typeface="Arial" panose="020B0604020202020204" pitchFamily="34" charset="0"/>
        <a:buChar char="•"/>
        <a:tabLst>
          <a:tab pos="1074738" algn="l"/>
        </a:tabLst>
        <a:defRPr sz="1400" b="0" i="0" kern="1200">
          <a:solidFill>
            <a:schemeClr val="tx1"/>
          </a:solidFill>
          <a:latin typeface="Roboto" panose="02000000000000000000" pitchFamily="2" charset="0"/>
          <a:ea typeface="+mn-ea"/>
          <a:cs typeface="+mn-cs"/>
        </a:defRPr>
      </a:lvl4pPr>
      <a:lvl5pPr marL="1616075" indent="-358775" algn="l" defTabSz="914400" rtl="0" eaLnBrk="1" latinLnBrk="0" hangingPunct="1">
        <a:lnSpc>
          <a:spcPct val="110000"/>
        </a:lnSpc>
        <a:spcBef>
          <a:spcPts val="500"/>
        </a:spcBef>
        <a:spcAft>
          <a:spcPts val="600"/>
        </a:spcAft>
        <a:buClr>
          <a:schemeClr val="tx1"/>
        </a:buClr>
        <a:buSzPct val="100000"/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Roboto" panose="02000000000000000000" pitchFamily="2" charset="0"/>
          <a:ea typeface="+mn-ea"/>
          <a:cs typeface="+mn-cs"/>
        </a:defRPr>
      </a:lvl5pPr>
      <a:lvl6pPr marL="2062163" indent="-358775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Roboto" panose="02000000000000000000" pitchFamily="2" charset="0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131">
          <p15:clr>
            <a:srgbClr val="F26B43"/>
          </p15:clr>
        </p15:guide>
        <p15:guide id="2" orient="horz" pos="3809">
          <p15:clr>
            <a:srgbClr val="F26B43"/>
          </p15:clr>
        </p15:guide>
        <p15:guide id="3" pos="3840">
          <p15:clr>
            <a:srgbClr val="F26B43"/>
          </p15:clr>
        </p15:guide>
        <p15:guide id="4" pos="302">
          <p15:clr>
            <a:srgbClr val="F26B43"/>
          </p15:clr>
        </p15:guide>
        <p15:guide id="5" pos="7379">
          <p15:clr>
            <a:srgbClr val="F26B43"/>
          </p15:clr>
        </p15:guide>
        <p15:guide id="6" pos="3761">
          <p15:clr>
            <a:srgbClr val="F26B43"/>
          </p15:clr>
        </p15:guide>
        <p15:guide id="7" pos="3919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microsoft.com/office/2007/relationships/hdphoto" Target="../media/hdphoto1.wdp"/><Relationship Id="rId7" Type="http://schemas.microsoft.com/office/2007/relationships/hdphoto" Target="../media/hdphoto5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7.xml"/><Relationship Id="rId6" Type="http://schemas.microsoft.com/office/2007/relationships/hdphoto" Target="../media/hdphoto4.wdp"/><Relationship Id="rId11" Type="http://schemas.openxmlformats.org/officeDocument/2006/relationships/image" Target="../media/image35.svg"/><Relationship Id="rId5" Type="http://schemas.microsoft.com/office/2007/relationships/hdphoto" Target="../media/hdphoto3.wdp"/><Relationship Id="rId10" Type="http://schemas.openxmlformats.org/officeDocument/2006/relationships/image" Target="../media/image34.png"/><Relationship Id="rId4" Type="http://schemas.microsoft.com/office/2007/relationships/hdphoto" Target="../media/hdphoto2.wdp"/><Relationship Id="rId9" Type="http://schemas.microsoft.com/office/2007/relationships/hdphoto" Target="../media/hdphoto7.wdp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13" Type="http://schemas.openxmlformats.org/officeDocument/2006/relationships/image" Target="../media/image35.svg"/><Relationship Id="rId3" Type="http://schemas.openxmlformats.org/officeDocument/2006/relationships/image" Target="../media/image33.png"/><Relationship Id="rId7" Type="http://schemas.microsoft.com/office/2007/relationships/hdphoto" Target="../media/hdphoto11.wdp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6" Type="http://schemas.microsoft.com/office/2007/relationships/hdphoto" Target="../media/hdphoto10.wdp"/><Relationship Id="rId11" Type="http://schemas.microsoft.com/office/2007/relationships/hdphoto" Target="../media/hdphoto2.wdp"/><Relationship Id="rId5" Type="http://schemas.microsoft.com/office/2007/relationships/hdphoto" Target="../media/hdphoto9.wdp"/><Relationship Id="rId10" Type="http://schemas.microsoft.com/office/2007/relationships/hdphoto" Target="../media/hdphoto14.wdp"/><Relationship Id="rId4" Type="http://schemas.microsoft.com/office/2007/relationships/hdphoto" Target="../media/hdphoto8.wdp"/><Relationship Id="rId9" Type="http://schemas.microsoft.com/office/2007/relationships/hdphoto" Target="../media/hdphoto13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13" Type="http://schemas.openxmlformats.org/officeDocument/2006/relationships/image" Target="../media/image18.jpeg"/><Relationship Id="rId3" Type="http://schemas.openxmlformats.org/officeDocument/2006/relationships/image" Target="../media/image6.png"/><Relationship Id="rId7" Type="http://schemas.openxmlformats.org/officeDocument/2006/relationships/image" Target="../media/image15.jpeg"/><Relationship Id="rId12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4.jpeg"/><Relationship Id="rId11" Type="http://schemas.openxmlformats.org/officeDocument/2006/relationships/image" Target="../media/image11.jpeg"/><Relationship Id="rId5" Type="http://schemas.openxmlformats.org/officeDocument/2006/relationships/image" Target="../media/image13.jpeg"/><Relationship Id="rId15" Type="http://schemas.openxmlformats.org/officeDocument/2006/relationships/image" Target="../media/image20.jpeg"/><Relationship Id="rId10" Type="http://schemas.openxmlformats.org/officeDocument/2006/relationships/image" Target="../media/image10.jpeg"/><Relationship Id="rId4" Type="http://schemas.openxmlformats.org/officeDocument/2006/relationships/image" Target="../media/image12.jpeg"/><Relationship Id="rId9" Type="http://schemas.openxmlformats.org/officeDocument/2006/relationships/image" Target="../media/image9.jpeg"/><Relationship Id="rId1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12.jpeg"/><Relationship Id="rId18" Type="http://schemas.openxmlformats.org/officeDocument/2006/relationships/image" Target="../media/image31.png"/><Relationship Id="rId3" Type="http://schemas.openxmlformats.org/officeDocument/2006/relationships/image" Target="../media/image9.jpeg"/><Relationship Id="rId7" Type="http://schemas.openxmlformats.org/officeDocument/2006/relationships/image" Target="../media/image24.png"/><Relationship Id="rId12" Type="http://schemas.openxmlformats.org/officeDocument/2006/relationships/image" Target="../media/image13.jpeg"/><Relationship Id="rId17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3.png"/><Relationship Id="rId11" Type="http://schemas.openxmlformats.org/officeDocument/2006/relationships/image" Target="../media/image17.jpeg"/><Relationship Id="rId5" Type="http://schemas.openxmlformats.org/officeDocument/2006/relationships/image" Target="../media/image22.png"/><Relationship Id="rId15" Type="http://schemas.openxmlformats.org/officeDocument/2006/relationships/image" Target="../media/image28.png"/><Relationship Id="rId10" Type="http://schemas.openxmlformats.org/officeDocument/2006/relationships/image" Target="../media/image15.jpeg"/><Relationship Id="rId4" Type="http://schemas.openxmlformats.org/officeDocument/2006/relationships/image" Target="../media/image21.jpeg"/><Relationship Id="rId9" Type="http://schemas.openxmlformats.org/officeDocument/2006/relationships/image" Target="../media/image26.png"/><Relationship Id="rId1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5502FB36-98E5-A54C-91C9-498EE37A18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object 5">
            <a:extLst>
              <a:ext uri="{FF2B5EF4-FFF2-40B4-BE49-F238E27FC236}">
                <a16:creationId xmlns:a16="http://schemas.microsoft.com/office/drawing/2014/main" id="{C37782D7-4E13-4FEB-880A-C60DD67B46EC}"/>
              </a:ext>
            </a:extLst>
          </p:cNvPr>
          <p:cNvSpPr txBox="1">
            <a:spLocks/>
          </p:cNvSpPr>
          <p:nvPr/>
        </p:nvSpPr>
        <p:spPr>
          <a:xfrm>
            <a:off x="403206" y="6415004"/>
            <a:ext cx="4294627" cy="255198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>
            <a:lvl1pPr>
              <a:defRPr sz="1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41275">
              <a:spcBef>
                <a:spcPts val="490"/>
              </a:spcBef>
            </a:pPr>
            <a:r>
              <a:rPr lang="en-US" sz="1600" b="0" i="1" kern="0" spc="-5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Lato" panose="020F0502020204030203" pitchFamily="34" charset="0"/>
              </a:rPr>
              <a:t>www.who.int</a:t>
            </a:r>
            <a:endParaRPr lang="en-US" sz="1600" b="0" i="1" kern="0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Lato" panose="020F0502020204030203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4FFA47-2564-4273-BB7A-BE4E3309C1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26900-9659-4412-9EAE-65AB340F8993}" type="slidenum">
              <a:rPr lang="en-US" smtClean="0"/>
              <a:t>1</a:t>
            </a:fld>
            <a:endParaRPr lang="en-US" dirty="0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92FF7FC3-A8D0-7D4D-8757-4192B87CE01E}"/>
              </a:ext>
            </a:extLst>
          </p:cNvPr>
          <p:cNvSpPr txBox="1"/>
          <p:nvPr/>
        </p:nvSpPr>
        <p:spPr>
          <a:xfrm>
            <a:off x="264316" y="4874272"/>
            <a:ext cx="3993430" cy="892552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0800000" scaled="1"/>
            <a:tileRect/>
          </a:gradFill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  <a:latin typeface="Roboto" panose="02000000000000000000" pitchFamily="2" charset="0"/>
              </a:rPr>
              <a:t>MCM ROLE TRAINING </a:t>
            </a:r>
            <a:r>
              <a:rPr lang="en-GB" sz="2400" dirty="0">
                <a:solidFill>
                  <a:schemeClr val="bg1"/>
                </a:solidFill>
                <a:latin typeface="Roboto" panose="02000000000000000000" pitchFamily="2" charset="0"/>
              </a:rPr>
              <a:t>Resource Lead</a:t>
            </a:r>
          </a:p>
        </p:txBody>
      </p:sp>
      <p:sp>
        <p:nvSpPr>
          <p:cNvPr id="53" name="object 5">
            <a:extLst>
              <a:ext uri="{FF2B5EF4-FFF2-40B4-BE49-F238E27FC236}">
                <a16:creationId xmlns:a16="http://schemas.microsoft.com/office/drawing/2014/main" id="{7B8C759C-7DF5-ED49-A403-FE71CC71CE95}"/>
              </a:ext>
            </a:extLst>
          </p:cNvPr>
          <p:cNvSpPr txBox="1">
            <a:spLocks/>
          </p:cNvSpPr>
          <p:nvPr/>
        </p:nvSpPr>
        <p:spPr>
          <a:xfrm>
            <a:off x="264316" y="2337114"/>
            <a:ext cx="3755434" cy="1888979"/>
          </a:xfrm>
          <a:prstGeom prst="rect">
            <a:avLst/>
          </a:prstGeom>
        </p:spPr>
        <p:txBody>
          <a:bodyPr vert="horz" wrap="square" lIns="0" tIns="8890" rIns="0" bIns="0" rtlCol="0" anchor="t">
            <a:spAutoFit/>
          </a:bodyPr>
          <a:lstStyle>
            <a:lvl1pPr>
              <a:defRPr sz="1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41275">
              <a:spcBef>
                <a:spcPts val="490"/>
              </a:spcBef>
            </a:pPr>
            <a:r>
              <a:rPr lang="en-US" sz="4000" b="0" kern="0" spc="-5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Lato" panose="020F0502020204030203" pitchFamily="34" charset="0"/>
              </a:rPr>
              <a:t>Mass Casualty Management</a:t>
            </a:r>
            <a:endParaRPr lang="en-US" sz="4000" b="0" kern="0" spc="-5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Lato Light" panose="020F0502020204030203" pitchFamily="34" charset="0"/>
            </a:endParaRPr>
          </a:p>
          <a:p>
            <a:pPr marL="41275">
              <a:spcBef>
                <a:spcPts val="490"/>
              </a:spcBef>
            </a:pPr>
            <a:r>
              <a:rPr lang="en-US" sz="2000" kern="0" spc="2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Lato Light" panose="020F0502020204030203" pitchFamily="34" charset="0"/>
              </a:rPr>
              <a:t>Learning program</a:t>
            </a:r>
            <a:br>
              <a:rPr lang="en-US" b="0" kern="0" spc="20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</a:br>
            <a:endParaRPr lang="en-US" sz="1800" b="0" kern="0" spc="20" dirty="0">
              <a:solidFill>
                <a:schemeClr val="tx1"/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pic>
        <p:nvPicPr>
          <p:cNvPr id="54" name="Imagem 53">
            <a:extLst>
              <a:ext uri="{FF2B5EF4-FFF2-40B4-BE49-F238E27FC236}">
                <a16:creationId xmlns:a16="http://schemas.microsoft.com/office/drawing/2014/main" id="{C18E03C3-6D4C-404C-A6BF-E5A25103F65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316" y="413504"/>
            <a:ext cx="3624550" cy="1262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2696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812D72F-C0CA-44B7-8524-6C909FDFA6A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74CE0EA-F3B5-4684-BA10-C594598FDB9C}" type="slidenum">
              <a:rPr lang="en-GB" noProof="0" smtClean="0"/>
              <a:pPr/>
              <a:t>10</a:t>
            </a:fld>
            <a:endParaRPr lang="en-GB" noProof="0" dirty="0"/>
          </a:p>
        </p:txBody>
      </p:sp>
      <p:sp>
        <p:nvSpPr>
          <p:cNvPr id="9" name="Titre 7">
            <a:extLst>
              <a:ext uri="{FF2B5EF4-FFF2-40B4-BE49-F238E27FC236}">
                <a16:creationId xmlns:a16="http://schemas.microsoft.com/office/drawing/2014/main" id="{E167E530-F74A-7A48-8AE8-6F04634C8668}"/>
              </a:ext>
            </a:extLst>
          </p:cNvPr>
          <p:cNvSpPr txBox="1">
            <a:spLocks/>
          </p:cNvSpPr>
          <p:nvPr/>
        </p:nvSpPr>
        <p:spPr bwMode="invGray">
          <a:xfrm>
            <a:off x="342296" y="305281"/>
            <a:ext cx="9202620" cy="720000"/>
          </a:xfrm>
          <a:prstGeom prst="rect">
            <a:avLst/>
          </a:prstGeom>
        </p:spPr>
        <p:txBody>
          <a:bodyPr vert="horz" lIns="18000" tIns="0" rIns="36000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</a:rPr>
              <a:t>Evacuate the Emergency Unit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0E2C418B-6CE1-E841-B6AF-C8A30836C84B}"/>
              </a:ext>
            </a:extLst>
          </p:cNvPr>
          <p:cNvSpPr txBox="1"/>
          <p:nvPr/>
        </p:nvSpPr>
        <p:spPr>
          <a:xfrm>
            <a:off x="5181060" y="1793937"/>
            <a:ext cx="6730584" cy="3270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a-IR" sz="2800" dirty="0">
                <a:solidFill>
                  <a:schemeClr val="accent1">
                    <a:lumMod val="50000"/>
                  </a:schemeClr>
                </a:solidFill>
                <a:cs typeface="Titr" panose="00000700000000000000" pitchFamily="2" charset="-78"/>
              </a:rPr>
              <a:t>«بیماران زیر از بخش اورژانس به منطقه حائل منتقل شده‌اند.</a:t>
            </a:r>
          </a:p>
          <a:p>
            <a:pPr marL="457200" indent="-457200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a-IR" sz="2800" dirty="0">
                <a:solidFill>
                  <a:schemeClr val="accent1">
                    <a:lumMod val="50000"/>
                  </a:schemeClr>
                </a:solidFill>
                <a:cs typeface="Titr" panose="00000700000000000000" pitchFamily="2" charset="-78"/>
              </a:rPr>
              <a:t>آن‌ها را دوباره ارزیابی کنید و مشخص کنید کدام‌یک را می‌توان با خیال راحت از اورژانس خارج کرد و به کجا اعزام می‌کنید…»</a:t>
            </a:r>
          </a:p>
        </p:txBody>
      </p:sp>
      <p:pic>
        <p:nvPicPr>
          <p:cNvPr id="3" name="Imagem 2" descr="Uma imagem com texto, ClipArt&#10;&#10;Descrição gerada automaticamente">
            <a:extLst>
              <a:ext uri="{FF2B5EF4-FFF2-40B4-BE49-F238E27FC236}">
                <a16:creationId xmlns:a16="http://schemas.microsoft.com/office/drawing/2014/main" id="{94082A67-F3C1-9045-814B-9C18805F72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60" y="1623060"/>
            <a:ext cx="4320000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8907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tângulo 18">
            <a:extLst>
              <a:ext uri="{FF2B5EF4-FFF2-40B4-BE49-F238E27FC236}">
                <a16:creationId xmlns:a16="http://schemas.microsoft.com/office/drawing/2014/main" id="{F95D81BF-FC2A-EF49-B000-9525829AB500}"/>
              </a:ext>
            </a:extLst>
          </p:cNvPr>
          <p:cNvSpPr/>
          <p:nvPr/>
        </p:nvSpPr>
        <p:spPr>
          <a:xfrm>
            <a:off x="920864" y="974309"/>
            <a:ext cx="2512866" cy="2512854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GB" dirty="0">
              <a:solidFill>
                <a:schemeClr val="tx1"/>
              </a:solidFill>
              <a:latin typeface="Roboto" panose="02000000000000000000" pitchFamily="2" charset="0"/>
            </a:endParaRPr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7633DD89-8B1B-484F-9CF2-3D0C740702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04982" y="5928164"/>
            <a:ext cx="289931" cy="180000"/>
          </a:xfrm>
        </p:spPr>
        <p:txBody>
          <a:bodyPr/>
          <a:lstStyle/>
          <a:p>
            <a:fld id="{A74CE0EA-F3B5-4684-BA10-C594598FDB9C}" type="slidenum">
              <a:rPr lang="en-GB" smtClean="0"/>
              <a:pPr/>
              <a:t>11</a:t>
            </a:fld>
            <a:endParaRPr lang="en-GB" dirty="0"/>
          </a:p>
        </p:txBody>
      </p:sp>
      <p:sp>
        <p:nvSpPr>
          <p:cNvPr id="6" name="Título 5">
            <a:extLst>
              <a:ext uri="{FF2B5EF4-FFF2-40B4-BE49-F238E27FC236}">
                <a16:creationId xmlns:a16="http://schemas.microsoft.com/office/drawing/2014/main" id="{69F16353-5240-6844-AA72-5DCFC1F1AB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GB" b="1" dirty="0">
                <a:solidFill>
                  <a:schemeClr val="accent1">
                    <a:lumMod val="75000"/>
                  </a:schemeClr>
                </a:solidFill>
              </a:rPr>
              <a:t>Resource Lead Game</a:t>
            </a: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F136E345-CC78-B949-8DA9-710FDEF041DF}"/>
              </a:ext>
            </a:extLst>
          </p:cNvPr>
          <p:cNvSpPr txBox="1"/>
          <p:nvPr/>
        </p:nvSpPr>
        <p:spPr>
          <a:xfrm>
            <a:off x="1947528" y="2935795"/>
            <a:ext cx="12859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Roboto" panose="02000000000000000000" pitchFamily="2" charset="0"/>
              </a:rPr>
              <a:t>BED 1 - F 40</a:t>
            </a: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3E9882A6-D2B6-504F-BC28-16A8D84C3554}"/>
              </a:ext>
            </a:extLst>
          </p:cNvPr>
          <p:cNvSpPr txBox="1"/>
          <p:nvPr/>
        </p:nvSpPr>
        <p:spPr>
          <a:xfrm>
            <a:off x="975889" y="1011810"/>
            <a:ext cx="24028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b="1" dirty="0">
                <a:solidFill>
                  <a:schemeClr val="bg1"/>
                </a:solidFill>
                <a:cs typeface="B Nazanin" panose="00000400000000000000" pitchFamily="2" charset="-78"/>
              </a:rPr>
              <a:t>«تصادف رانندگی مچ پا شکسته است، گچ گرفته شده و در انتظار عکس‌برداری کنترلی است.»</a:t>
            </a:r>
          </a:p>
        </p:txBody>
      </p:sp>
      <p:sp>
        <p:nvSpPr>
          <p:cNvPr id="24" name="Retângulo 23">
            <a:extLst>
              <a:ext uri="{FF2B5EF4-FFF2-40B4-BE49-F238E27FC236}">
                <a16:creationId xmlns:a16="http://schemas.microsoft.com/office/drawing/2014/main" id="{B11502A2-9C86-8049-A6F3-CC6DE3D4FF14}"/>
              </a:ext>
            </a:extLst>
          </p:cNvPr>
          <p:cNvSpPr/>
          <p:nvPr/>
        </p:nvSpPr>
        <p:spPr>
          <a:xfrm>
            <a:off x="924086" y="3634369"/>
            <a:ext cx="2512866" cy="2512854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GB" dirty="0">
              <a:solidFill>
                <a:schemeClr val="tx1"/>
              </a:solidFill>
              <a:latin typeface="Roboto" panose="02000000000000000000" pitchFamily="2" charset="0"/>
            </a:endParaRPr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5772C0B7-5A8D-5048-95FA-ADE65AD309B8}"/>
              </a:ext>
            </a:extLst>
          </p:cNvPr>
          <p:cNvSpPr txBox="1"/>
          <p:nvPr/>
        </p:nvSpPr>
        <p:spPr>
          <a:xfrm>
            <a:off x="2060930" y="5609082"/>
            <a:ext cx="13516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Roboto" panose="02000000000000000000" pitchFamily="2" charset="0"/>
              </a:rPr>
              <a:t>BED 5 - M 67</a:t>
            </a:r>
          </a:p>
        </p:txBody>
      </p: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8E1136BF-A1CF-EC44-B159-7A8D47205B7C}"/>
              </a:ext>
            </a:extLst>
          </p:cNvPr>
          <p:cNvSpPr txBox="1"/>
          <p:nvPr/>
        </p:nvSpPr>
        <p:spPr>
          <a:xfrm>
            <a:off x="979111" y="3720466"/>
            <a:ext cx="240281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a-IR" sz="2000" b="1" dirty="0">
                <a:solidFill>
                  <a:schemeClr val="bg1"/>
                </a:solidFill>
              </a:rPr>
              <a:t>«عفونت تنفسی، آنتی‌بیوتیک وریدی شروع شده، در انتظار نتیجه آزمایش خون»</a:t>
            </a:r>
          </a:p>
        </p:txBody>
      </p:sp>
      <p:sp>
        <p:nvSpPr>
          <p:cNvPr id="28" name="Retângulo 27">
            <a:extLst>
              <a:ext uri="{FF2B5EF4-FFF2-40B4-BE49-F238E27FC236}">
                <a16:creationId xmlns:a16="http://schemas.microsoft.com/office/drawing/2014/main" id="{247AA3EC-4A15-E24D-BE27-1F2023015F6D}"/>
              </a:ext>
            </a:extLst>
          </p:cNvPr>
          <p:cNvSpPr/>
          <p:nvPr/>
        </p:nvSpPr>
        <p:spPr>
          <a:xfrm>
            <a:off x="3612209" y="925713"/>
            <a:ext cx="2512866" cy="2512854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GB" dirty="0">
              <a:solidFill>
                <a:schemeClr val="bg1"/>
              </a:solidFill>
              <a:latin typeface="Roboto" panose="02000000000000000000" pitchFamily="2" charset="0"/>
            </a:endParaRPr>
          </a:p>
        </p:txBody>
      </p: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6F8B005B-347B-1843-96ED-BD444E71AB0A}"/>
              </a:ext>
            </a:extLst>
          </p:cNvPr>
          <p:cNvSpPr txBox="1"/>
          <p:nvPr/>
        </p:nvSpPr>
        <p:spPr>
          <a:xfrm>
            <a:off x="4667111" y="2935795"/>
            <a:ext cx="13516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Roboto" panose="02000000000000000000" pitchFamily="2" charset="0"/>
              </a:rPr>
              <a:t>BED 2 - M 15</a:t>
            </a:r>
          </a:p>
        </p:txBody>
      </p: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68398928-9F69-F140-9E86-165F53333F1A}"/>
              </a:ext>
            </a:extLst>
          </p:cNvPr>
          <p:cNvSpPr txBox="1"/>
          <p:nvPr/>
        </p:nvSpPr>
        <p:spPr>
          <a:xfrm>
            <a:off x="3667234" y="1011810"/>
            <a:ext cx="24028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a-IR" sz="2000" b="1" dirty="0">
                <a:solidFill>
                  <a:schemeClr val="bg1"/>
                </a:solidFill>
                <a:cs typeface="B Nazanin" panose="00000400000000000000" pitchFamily="2" charset="-78"/>
              </a:rPr>
              <a:t>«درد شکم، مشکوک به آپاندیسیت»</a:t>
            </a:r>
          </a:p>
        </p:txBody>
      </p:sp>
      <p:sp>
        <p:nvSpPr>
          <p:cNvPr id="32" name="Retângulo 31">
            <a:extLst>
              <a:ext uri="{FF2B5EF4-FFF2-40B4-BE49-F238E27FC236}">
                <a16:creationId xmlns:a16="http://schemas.microsoft.com/office/drawing/2014/main" id="{E8E3D851-32C4-5948-B475-95DC0E1CF74B}"/>
              </a:ext>
            </a:extLst>
          </p:cNvPr>
          <p:cNvSpPr/>
          <p:nvPr/>
        </p:nvSpPr>
        <p:spPr>
          <a:xfrm>
            <a:off x="3615431" y="3634369"/>
            <a:ext cx="2512866" cy="2512854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GB" dirty="0">
              <a:solidFill>
                <a:schemeClr val="tx1"/>
              </a:solidFill>
              <a:latin typeface="Roboto" panose="02000000000000000000" pitchFamily="2" charset="0"/>
            </a:endParaRPr>
          </a:p>
        </p:txBody>
      </p:sp>
      <p:sp>
        <p:nvSpPr>
          <p:cNvPr id="33" name="CaixaDeTexto 32">
            <a:extLst>
              <a:ext uri="{FF2B5EF4-FFF2-40B4-BE49-F238E27FC236}">
                <a16:creationId xmlns:a16="http://schemas.microsoft.com/office/drawing/2014/main" id="{D85F5866-6523-6F4C-B450-6DA15C851ED9}"/>
              </a:ext>
            </a:extLst>
          </p:cNvPr>
          <p:cNvSpPr txBox="1"/>
          <p:nvPr/>
        </p:nvSpPr>
        <p:spPr>
          <a:xfrm>
            <a:off x="4727510" y="5592065"/>
            <a:ext cx="12859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Roboto" panose="02000000000000000000" pitchFamily="2" charset="0"/>
              </a:rPr>
              <a:t>BED 6 - F 20</a:t>
            </a:r>
          </a:p>
        </p:txBody>
      </p:sp>
      <p:sp>
        <p:nvSpPr>
          <p:cNvPr id="34" name="CaixaDeTexto 33">
            <a:extLst>
              <a:ext uri="{FF2B5EF4-FFF2-40B4-BE49-F238E27FC236}">
                <a16:creationId xmlns:a16="http://schemas.microsoft.com/office/drawing/2014/main" id="{C56EFA35-9F89-DF41-AEDB-56954F458E99}"/>
              </a:ext>
            </a:extLst>
          </p:cNvPr>
          <p:cNvSpPr txBox="1"/>
          <p:nvPr/>
        </p:nvSpPr>
        <p:spPr>
          <a:xfrm>
            <a:off x="3670456" y="3720466"/>
            <a:ext cx="2402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Roboto" panose="02000000000000000000" pitchFamily="2" charset="0"/>
              </a:rPr>
              <a:t>Suspected UTI</a:t>
            </a:r>
          </a:p>
        </p:txBody>
      </p:sp>
      <p:sp>
        <p:nvSpPr>
          <p:cNvPr id="36" name="Retângulo 35">
            <a:extLst>
              <a:ext uri="{FF2B5EF4-FFF2-40B4-BE49-F238E27FC236}">
                <a16:creationId xmlns:a16="http://schemas.microsoft.com/office/drawing/2014/main" id="{F783BA2C-BC7A-C84C-B379-5DD6472B8E56}"/>
              </a:ext>
            </a:extLst>
          </p:cNvPr>
          <p:cNvSpPr/>
          <p:nvPr/>
        </p:nvSpPr>
        <p:spPr>
          <a:xfrm>
            <a:off x="6300332" y="917238"/>
            <a:ext cx="2512866" cy="2512854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GB" dirty="0">
              <a:solidFill>
                <a:schemeClr val="tx1"/>
              </a:solidFill>
              <a:latin typeface="Roboto" panose="02000000000000000000" pitchFamily="2" charset="0"/>
            </a:endParaRPr>
          </a:p>
        </p:txBody>
      </p:sp>
      <p:sp>
        <p:nvSpPr>
          <p:cNvPr id="38" name="CaixaDeTexto 37">
            <a:extLst>
              <a:ext uri="{FF2B5EF4-FFF2-40B4-BE49-F238E27FC236}">
                <a16:creationId xmlns:a16="http://schemas.microsoft.com/office/drawing/2014/main" id="{076FFF3E-780D-3C42-88D9-2351774E75C4}"/>
              </a:ext>
            </a:extLst>
          </p:cNvPr>
          <p:cNvSpPr txBox="1"/>
          <p:nvPr/>
        </p:nvSpPr>
        <p:spPr>
          <a:xfrm>
            <a:off x="7394468" y="2927320"/>
            <a:ext cx="12859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Roboto" panose="02000000000000000000" pitchFamily="2" charset="0"/>
              </a:rPr>
              <a:t>BED 3 - F 10</a:t>
            </a:r>
          </a:p>
        </p:txBody>
      </p:sp>
      <p:sp>
        <p:nvSpPr>
          <p:cNvPr id="39" name="CaixaDeTexto 38">
            <a:extLst>
              <a:ext uri="{FF2B5EF4-FFF2-40B4-BE49-F238E27FC236}">
                <a16:creationId xmlns:a16="http://schemas.microsoft.com/office/drawing/2014/main" id="{7AC0B912-F342-2745-B812-3DB78E39CF6D}"/>
              </a:ext>
            </a:extLst>
          </p:cNvPr>
          <p:cNvSpPr txBox="1"/>
          <p:nvPr/>
        </p:nvSpPr>
        <p:spPr>
          <a:xfrm>
            <a:off x="6355357" y="1003335"/>
            <a:ext cx="24028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2400" dirty="0">
                <a:solidFill>
                  <a:schemeClr val="bg1"/>
                </a:solidFill>
                <a:cs typeface="2  Zar" panose="00000400000000000000" pitchFamily="2" charset="-78"/>
              </a:rPr>
              <a:t>«عفونت تنفسی. مشکل در تنفس. نیازمند اکسیژن»</a:t>
            </a:r>
          </a:p>
        </p:txBody>
      </p:sp>
      <p:sp>
        <p:nvSpPr>
          <p:cNvPr id="40" name="Retângulo 39">
            <a:extLst>
              <a:ext uri="{FF2B5EF4-FFF2-40B4-BE49-F238E27FC236}">
                <a16:creationId xmlns:a16="http://schemas.microsoft.com/office/drawing/2014/main" id="{6BCB475F-8F96-6041-AE60-347F28590E44}"/>
              </a:ext>
            </a:extLst>
          </p:cNvPr>
          <p:cNvSpPr/>
          <p:nvPr/>
        </p:nvSpPr>
        <p:spPr>
          <a:xfrm>
            <a:off x="6303554" y="3625894"/>
            <a:ext cx="2512866" cy="2512854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GB" dirty="0">
              <a:solidFill>
                <a:schemeClr val="tx1"/>
              </a:solidFill>
              <a:latin typeface="Roboto" panose="02000000000000000000" pitchFamily="2" charset="0"/>
            </a:endParaRPr>
          </a:p>
        </p:txBody>
      </p:sp>
      <p:sp>
        <p:nvSpPr>
          <p:cNvPr id="41" name="CaixaDeTexto 40">
            <a:extLst>
              <a:ext uri="{FF2B5EF4-FFF2-40B4-BE49-F238E27FC236}">
                <a16:creationId xmlns:a16="http://schemas.microsoft.com/office/drawing/2014/main" id="{AB9EF26B-B164-E842-958C-34CF2F0905C0}"/>
              </a:ext>
            </a:extLst>
          </p:cNvPr>
          <p:cNvSpPr txBox="1"/>
          <p:nvPr/>
        </p:nvSpPr>
        <p:spPr>
          <a:xfrm>
            <a:off x="7452381" y="5592065"/>
            <a:ext cx="13516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Roboto" panose="02000000000000000000" pitchFamily="2" charset="0"/>
              </a:rPr>
              <a:t>BED 7 - M 63</a:t>
            </a:r>
          </a:p>
        </p:txBody>
      </p:sp>
      <p:sp>
        <p:nvSpPr>
          <p:cNvPr id="42" name="CaixaDeTexto 41">
            <a:extLst>
              <a:ext uri="{FF2B5EF4-FFF2-40B4-BE49-F238E27FC236}">
                <a16:creationId xmlns:a16="http://schemas.microsoft.com/office/drawing/2014/main" id="{445FE72F-67EB-704B-A37D-E3AEB8A66DE1}"/>
              </a:ext>
            </a:extLst>
          </p:cNvPr>
          <p:cNvSpPr txBox="1"/>
          <p:nvPr/>
        </p:nvSpPr>
        <p:spPr>
          <a:xfrm>
            <a:off x="6358579" y="3711991"/>
            <a:ext cx="240281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2000" b="1" dirty="0">
                <a:solidFill>
                  <a:schemeClr val="bg1"/>
                </a:solidFill>
                <a:cs typeface="B Nazanin" panose="00000400000000000000" pitchFamily="2" charset="-78"/>
              </a:rPr>
              <a:t>«چاق. درد قفسه سینه. مشکل در تنفس. مشکوک به انفارکتوس میوکارد </a:t>
            </a:r>
            <a:r>
              <a:rPr lang="en-US" sz="2000" b="1" dirty="0">
                <a:solidFill>
                  <a:schemeClr val="bg1"/>
                </a:solidFill>
                <a:cs typeface="B Nazanin" panose="00000400000000000000" pitchFamily="2" charset="-78"/>
              </a:rPr>
              <a:t>MI </a:t>
            </a:r>
          </a:p>
        </p:txBody>
      </p:sp>
      <p:sp>
        <p:nvSpPr>
          <p:cNvPr id="44" name="Retângulo 43">
            <a:extLst>
              <a:ext uri="{FF2B5EF4-FFF2-40B4-BE49-F238E27FC236}">
                <a16:creationId xmlns:a16="http://schemas.microsoft.com/office/drawing/2014/main" id="{29730C39-77EC-8846-B380-EFCC72880553}"/>
              </a:ext>
            </a:extLst>
          </p:cNvPr>
          <p:cNvSpPr/>
          <p:nvPr/>
        </p:nvSpPr>
        <p:spPr>
          <a:xfrm>
            <a:off x="8991677" y="917238"/>
            <a:ext cx="2512866" cy="2512854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GB" dirty="0">
              <a:solidFill>
                <a:schemeClr val="tx1"/>
              </a:solidFill>
              <a:latin typeface="Roboto" panose="02000000000000000000" pitchFamily="2" charset="0"/>
            </a:endParaRPr>
          </a:p>
        </p:txBody>
      </p:sp>
      <p:sp>
        <p:nvSpPr>
          <p:cNvPr id="46" name="CaixaDeTexto 45">
            <a:extLst>
              <a:ext uri="{FF2B5EF4-FFF2-40B4-BE49-F238E27FC236}">
                <a16:creationId xmlns:a16="http://schemas.microsoft.com/office/drawing/2014/main" id="{D15E34E5-6785-C946-B20C-AE33A18B3A10}"/>
              </a:ext>
            </a:extLst>
          </p:cNvPr>
          <p:cNvSpPr txBox="1"/>
          <p:nvPr/>
        </p:nvSpPr>
        <p:spPr>
          <a:xfrm>
            <a:off x="10071617" y="2927320"/>
            <a:ext cx="12859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Roboto" panose="02000000000000000000" pitchFamily="2" charset="0"/>
              </a:rPr>
              <a:t>BED 4 - F 55</a:t>
            </a:r>
          </a:p>
        </p:txBody>
      </p:sp>
      <p:sp>
        <p:nvSpPr>
          <p:cNvPr id="47" name="CaixaDeTexto 46">
            <a:extLst>
              <a:ext uri="{FF2B5EF4-FFF2-40B4-BE49-F238E27FC236}">
                <a16:creationId xmlns:a16="http://schemas.microsoft.com/office/drawing/2014/main" id="{D62165CE-55DA-BD45-A145-2E966BF4A8CB}"/>
              </a:ext>
            </a:extLst>
          </p:cNvPr>
          <p:cNvSpPr txBox="1"/>
          <p:nvPr/>
        </p:nvSpPr>
        <p:spPr>
          <a:xfrm>
            <a:off x="9046702" y="1003335"/>
            <a:ext cx="24028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2000" b="1" dirty="0">
                <a:solidFill>
                  <a:schemeClr val="bg1"/>
                </a:solidFill>
              </a:rPr>
              <a:t>«تصادف رانندگی</a:t>
            </a:r>
            <a:r>
              <a:rPr lang="en-US" sz="2000" b="1" dirty="0">
                <a:solidFill>
                  <a:schemeClr val="bg1"/>
                </a:solidFill>
              </a:rPr>
              <a:t> – </a:t>
            </a:r>
            <a:r>
              <a:rPr lang="fa-IR" sz="2000" b="1" dirty="0">
                <a:solidFill>
                  <a:schemeClr val="bg1"/>
                </a:solidFill>
              </a:rPr>
              <a:t>شکستگی بسته ساعد. در انتظار تحت نظر بودن.»</a:t>
            </a:r>
          </a:p>
        </p:txBody>
      </p:sp>
      <p:sp>
        <p:nvSpPr>
          <p:cNvPr id="48" name="Retângulo 47">
            <a:extLst>
              <a:ext uri="{FF2B5EF4-FFF2-40B4-BE49-F238E27FC236}">
                <a16:creationId xmlns:a16="http://schemas.microsoft.com/office/drawing/2014/main" id="{FC493E5D-D324-304F-AA17-B45B7427BFF3}"/>
              </a:ext>
            </a:extLst>
          </p:cNvPr>
          <p:cNvSpPr/>
          <p:nvPr/>
        </p:nvSpPr>
        <p:spPr>
          <a:xfrm>
            <a:off x="8994899" y="3625894"/>
            <a:ext cx="2512866" cy="2512854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GB" dirty="0">
              <a:solidFill>
                <a:schemeClr val="tx1"/>
              </a:solidFill>
              <a:latin typeface="Roboto" panose="02000000000000000000" pitchFamily="2" charset="0"/>
            </a:endParaRPr>
          </a:p>
        </p:txBody>
      </p:sp>
      <p:sp>
        <p:nvSpPr>
          <p:cNvPr id="49" name="CaixaDeTexto 48">
            <a:extLst>
              <a:ext uri="{FF2B5EF4-FFF2-40B4-BE49-F238E27FC236}">
                <a16:creationId xmlns:a16="http://schemas.microsoft.com/office/drawing/2014/main" id="{B10930FD-6D90-FA42-95DB-118032D5DCC5}"/>
              </a:ext>
            </a:extLst>
          </p:cNvPr>
          <p:cNvSpPr txBox="1"/>
          <p:nvPr/>
        </p:nvSpPr>
        <p:spPr>
          <a:xfrm>
            <a:off x="10080428" y="5592065"/>
            <a:ext cx="12859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Roboto" panose="02000000000000000000" pitchFamily="2" charset="0"/>
              </a:rPr>
              <a:t>BED 8 - F 14</a:t>
            </a:r>
          </a:p>
        </p:txBody>
      </p:sp>
      <p:sp>
        <p:nvSpPr>
          <p:cNvPr id="50" name="CaixaDeTexto 49">
            <a:extLst>
              <a:ext uri="{FF2B5EF4-FFF2-40B4-BE49-F238E27FC236}">
                <a16:creationId xmlns:a16="http://schemas.microsoft.com/office/drawing/2014/main" id="{AFC882E9-8925-3948-8B2F-61D4F90B2346}"/>
              </a:ext>
            </a:extLst>
          </p:cNvPr>
          <p:cNvSpPr txBox="1"/>
          <p:nvPr/>
        </p:nvSpPr>
        <p:spPr>
          <a:xfrm>
            <a:off x="9049924" y="3711991"/>
            <a:ext cx="24028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2000" b="1" dirty="0">
                <a:solidFill>
                  <a:schemeClr val="bg1"/>
                </a:solidFill>
                <a:cs typeface="B Nazanin" panose="00000400000000000000" pitchFamily="2" charset="-78"/>
              </a:rPr>
              <a:t>«اسهال آبکی. در حال دریافت مایعات وریدی»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05313356-2CEB-2E40-92AF-AC1A5522B53D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bg1">
                <a:lumMod val="9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500"/>
                    </a14:imgEffect>
                    <a14:imgEffect>
                      <a14:saturation sat="40000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2838" y="2408682"/>
            <a:ext cx="1013802" cy="1013802"/>
          </a:xfrm>
          <a:prstGeom prst="rect">
            <a:avLst/>
          </a:prstGeom>
        </p:spPr>
      </p:pic>
      <p:pic>
        <p:nvPicPr>
          <p:cNvPr id="51" name="Imagem 50">
            <a:extLst>
              <a:ext uri="{FF2B5EF4-FFF2-40B4-BE49-F238E27FC236}">
                <a16:creationId xmlns:a16="http://schemas.microsoft.com/office/drawing/2014/main" id="{766C986C-65E1-1749-9F6A-72831C0AEFCA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bg1">
                <a:lumMod val="9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500"/>
                    </a14:imgEffect>
                    <a14:imgEffect>
                      <a14:saturation sat="40000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23797" y="2443042"/>
            <a:ext cx="1013802" cy="1013802"/>
          </a:xfrm>
          <a:prstGeom prst="rect">
            <a:avLst/>
          </a:prstGeom>
        </p:spPr>
      </p:pic>
      <p:pic>
        <p:nvPicPr>
          <p:cNvPr id="53" name="Imagem 52">
            <a:extLst>
              <a:ext uri="{FF2B5EF4-FFF2-40B4-BE49-F238E27FC236}">
                <a16:creationId xmlns:a16="http://schemas.microsoft.com/office/drawing/2014/main" id="{A73C9354-1927-A848-A111-E271CEEBCD12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bg1">
                <a:lumMod val="9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500"/>
                    </a14:imgEffect>
                    <a14:imgEffect>
                      <a14:saturation sat="40000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55357" y="2428894"/>
            <a:ext cx="1013802" cy="1013802"/>
          </a:xfrm>
          <a:prstGeom prst="rect">
            <a:avLst/>
          </a:prstGeom>
        </p:spPr>
      </p:pic>
      <p:pic>
        <p:nvPicPr>
          <p:cNvPr id="54" name="Imagem 53">
            <a:extLst>
              <a:ext uri="{FF2B5EF4-FFF2-40B4-BE49-F238E27FC236}">
                <a16:creationId xmlns:a16="http://schemas.microsoft.com/office/drawing/2014/main" id="{8DCCBE5A-06D5-584A-A451-AEFD263EDC01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bg1">
                <a:lumMod val="9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500"/>
                    </a14:imgEffect>
                    <a14:imgEffect>
                      <a14:saturation sat="40000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60694" y="2436789"/>
            <a:ext cx="1013802" cy="1013802"/>
          </a:xfrm>
          <a:prstGeom prst="rect">
            <a:avLst/>
          </a:prstGeom>
        </p:spPr>
      </p:pic>
      <p:pic>
        <p:nvPicPr>
          <p:cNvPr id="55" name="Imagem 54">
            <a:extLst>
              <a:ext uri="{FF2B5EF4-FFF2-40B4-BE49-F238E27FC236}">
                <a16:creationId xmlns:a16="http://schemas.microsoft.com/office/drawing/2014/main" id="{35B3C000-44B9-DB42-B48A-FC4386C9C90B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bg1">
                <a:lumMod val="9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500"/>
                    </a14:imgEffect>
                    <a14:imgEffect>
                      <a14:saturation sat="40000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8147" y="5113209"/>
            <a:ext cx="1013802" cy="1013802"/>
          </a:xfrm>
          <a:prstGeom prst="rect">
            <a:avLst/>
          </a:prstGeom>
        </p:spPr>
      </p:pic>
      <p:pic>
        <p:nvPicPr>
          <p:cNvPr id="56" name="Imagem 55">
            <a:extLst>
              <a:ext uri="{FF2B5EF4-FFF2-40B4-BE49-F238E27FC236}">
                <a16:creationId xmlns:a16="http://schemas.microsoft.com/office/drawing/2014/main" id="{FAD6EA2C-BFFE-B346-B9AE-DAFED160D87F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bg1">
                <a:lumMod val="9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500"/>
                    </a14:imgEffect>
                    <a14:imgEffect>
                      <a14:saturation sat="40000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49106" y="5147569"/>
            <a:ext cx="1013802" cy="1013802"/>
          </a:xfrm>
          <a:prstGeom prst="rect">
            <a:avLst/>
          </a:prstGeom>
        </p:spPr>
      </p:pic>
      <p:pic>
        <p:nvPicPr>
          <p:cNvPr id="57" name="Imagem 56">
            <a:extLst>
              <a:ext uri="{FF2B5EF4-FFF2-40B4-BE49-F238E27FC236}">
                <a16:creationId xmlns:a16="http://schemas.microsoft.com/office/drawing/2014/main" id="{AC3EF136-809B-7C4C-92AA-06408DA14945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bg1">
                <a:lumMod val="9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500"/>
                    </a14:imgEffect>
                    <a14:imgEffect>
                      <a14:saturation sat="40000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80666" y="5133421"/>
            <a:ext cx="1013802" cy="1013802"/>
          </a:xfrm>
          <a:prstGeom prst="rect">
            <a:avLst/>
          </a:prstGeom>
        </p:spPr>
      </p:pic>
      <p:pic>
        <p:nvPicPr>
          <p:cNvPr id="58" name="Imagem 57">
            <a:extLst>
              <a:ext uri="{FF2B5EF4-FFF2-40B4-BE49-F238E27FC236}">
                <a16:creationId xmlns:a16="http://schemas.microsoft.com/office/drawing/2014/main" id="{752A5F96-F681-D645-AAB0-0E6AB8EFD9A1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bg1">
                <a:lumMod val="9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11500"/>
                    </a14:imgEffect>
                    <a14:imgEffect>
                      <a14:saturation sat="40000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86003" y="5141316"/>
            <a:ext cx="1013802" cy="1013802"/>
          </a:xfrm>
          <a:prstGeom prst="rect">
            <a:avLst/>
          </a:prstGeom>
        </p:spPr>
      </p:pic>
      <p:pic>
        <p:nvPicPr>
          <p:cNvPr id="43" name="Gráfico 42" descr="Despertador">
            <a:extLst>
              <a:ext uri="{FF2B5EF4-FFF2-40B4-BE49-F238E27FC236}">
                <a16:creationId xmlns:a16="http://schemas.microsoft.com/office/drawing/2014/main" id="{EAEB43B0-F735-874A-845E-8E4ACD0A701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011014" y="64208"/>
            <a:ext cx="914400" cy="914400"/>
          </a:xfrm>
          <a:prstGeom prst="rect">
            <a:avLst/>
          </a:prstGeom>
        </p:spPr>
      </p:pic>
      <p:sp>
        <p:nvSpPr>
          <p:cNvPr id="45" name="CaixaDeTexto 44">
            <a:extLst>
              <a:ext uri="{FF2B5EF4-FFF2-40B4-BE49-F238E27FC236}">
                <a16:creationId xmlns:a16="http://schemas.microsoft.com/office/drawing/2014/main" id="{DBAC216A-7DC0-5543-9D3E-8ED107F5E9C2}"/>
              </a:ext>
            </a:extLst>
          </p:cNvPr>
          <p:cNvSpPr txBox="1"/>
          <p:nvPr/>
        </p:nvSpPr>
        <p:spPr>
          <a:xfrm>
            <a:off x="9947263" y="167465"/>
            <a:ext cx="145745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>
                <a:latin typeface="Roboto" panose="02000000000000000000" pitchFamily="2" charset="0"/>
              </a:rPr>
              <a:t>3 min</a:t>
            </a:r>
          </a:p>
        </p:txBody>
      </p:sp>
    </p:spTree>
    <p:extLst>
      <p:ext uri="{BB962C8B-B14F-4D97-AF65-F5344CB8AC3E}">
        <p14:creationId xmlns:p14="http://schemas.microsoft.com/office/powerpoint/2010/main" val="25768440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7633DD89-8B1B-484F-9CF2-3D0C740702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04982" y="5928164"/>
            <a:ext cx="289931" cy="180000"/>
          </a:xfrm>
        </p:spPr>
        <p:txBody>
          <a:bodyPr/>
          <a:lstStyle/>
          <a:p>
            <a:fld id="{A74CE0EA-F3B5-4684-BA10-C594598FDB9C}" type="slidenum">
              <a:rPr lang="en-GB" smtClean="0"/>
              <a:pPr/>
              <a:t>12</a:t>
            </a:fld>
            <a:endParaRPr lang="en-GB" dirty="0"/>
          </a:p>
        </p:txBody>
      </p:sp>
      <p:sp>
        <p:nvSpPr>
          <p:cNvPr id="6" name="Título 5">
            <a:extLst>
              <a:ext uri="{FF2B5EF4-FFF2-40B4-BE49-F238E27FC236}">
                <a16:creationId xmlns:a16="http://schemas.microsoft.com/office/drawing/2014/main" id="{69F16353-5240-6844-AA72-5DCFC1F1AB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GB" b="1" dirty="0">
                <a:solidFill>
                  <a:schemeClr val="accent1">
                    <a:lumMod val="75000"/>
                  </a:schemeClr>
                </a:solidFill>
              </a:rPr>
              <a:t>Resource Lead Game</a:t>
            </a:r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F95D81BF-FC2A-EF49-B000-9525829AB500}"/>
              </a:ext>
            </a:extLst>
          </p:cNvPr>
          <p:cNvSpPr/>
          <p:nvPr/>
        </p:nvSpPr>
        <p:spPr>
          <a:xfrm>
            <a:off x="920864" y="925713"/>
            <a:ext cx="2512866" cy="2512854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GB" dirty="0">
              <a:latin typeface="Roboto" panose="02000000000000000000" pitchFamily="2" charset="0"/>
            </a:endParaRP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F136E345-CC78-B949-8DA9-710FDEF041DF}"/>
              </a:ext>
            </a:extLst>
          </p:cNvPr>
          <p:cNvSpPr txBox="1"/>
          <p:nvPr/>
        </p:nvSpPr>
        <p:spPr>
          <a:xfrm>
            <a:off x="1951202" y="2935795"/>
            <a:ext cx="12859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Roboto" panose="02000000000000000000" pitchFamily="2" charset="0"/>
              </a:rPr>
              <a:t>BED 9 - F 29</a:t>
            </a: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3E9882A6-D2B6-504F-BC28-16A8D84C3554}"/>
              </a:ext>
            </a:extLst>
          </p:cNvPr>
          <p:cNvSpPr txBox="1"/>
          <p:nvPr/>
        </p:nvSpPr>
        <p:spPr>
          <a:xfrm>
            <a:off x="975889" y="1011810"/>
            <a:ext cx="2402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b="1" dirty="0">
                <a:solidFill>
                  <a:schemeClr val="bg1"/>
                </a:solidFill>
                <a:cs typeface="B Nazanin" panose="00000400000000000000" pitchFamily="2" charset="-78"/>
              </a:rPr>
              <a:t>«دو ماهه باردار با درد شکم و خونریزی واژینال»</a:t>
            </a:r>
          </a:p>
        </p:txBody>
      </p:sp>
      <p:sp>
        <p:nvSpPr>
          <p:cNvPr id="24" name="Retângulo 23">
            <a:extLst>
              <a:ext uri="{FF2B5EF4-FFF2-40B4-BE49-F238E27FC236}">
                <a16:creationId xmlns:a16="http://schemas.microsoft.com/office/drawing/2014/main" id="{B11502A2-9C86-8049-A6F3-CC6DE3D4FF14}"/>
              </a:ext>
            </a:extLst>
          </p:cNvPr>
          <p:cNvSpPr/>
          <p:nvPr/>
        </p:nvSpPr>
        <p:spPr>
          <a:xfrm>
            <a:off x="924086" y="3634369"/>
            <a:ext cx="2512866" cy="2512854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GB" dirty="0">
              <a:latin typeface="Roboto" panose="02000000000000000000" pitchFamily="2" charset="0"/>
            </a:endParaRPr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5772C0B7-5A8D-5048-95FA-ADE65AD309B8}"/>
              </a:ext>
            </a:extLst>
          </p:cNvPr>
          <p:cNvSpPr txBox="1"/>
          <p:nvPr/>
        </p:nvSpPr>
        <p:spPr>
          <a:xfrm>
            <a:off x="1987778" y="5609082"/>
            <a:ext cx="14670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Roboto" panose="02000000000000000000" pitchFamily="2" charset="0"/>
              </a:rPr>
              <a:t>BED 13 - M 67</a:t>
            </a:r>
          </a:p>
        </p:txBody>
      </p: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8E1136BF-A1CF-EC44-B159-7A8D47205B7C}"/>
              </a:ext>
            </a:extLst>
          </p:cNvPr>
          <p:cNvSpPr txBox="1"/>
          <p:nvPr/>
        </p:nvSpPr>
        <p:spPr>
          <a:xfrm>
            <a:off x="979111" y="3720466"/>
            <a:ext cx="24028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000" b="1" dirty="0">
                <a:solidFill>
                  <a:schemeClr val="bg1"/>
                </a:solidFill>
                <a:cs typeface="B Nazanin" panose="00000400000000000000" pitchFamily="2" charset="-78"/>
              </a:rPr>
              <a:t>«سرطان روده شناخته‌شده. شکم متسع و تیمپانیک.»</a:t>
            </a:r>
          </a:p>
        </p:txBody>
      </p:sp>
      <p:sp>
        <p:nvSpPr>
          <p:cNvPr id="28" name="Retângulo 27">
            <a:extLst>
              <a:ext uri="{FF2B5EF4-FFF2-40B4-BE49-F238E27FC236}">
                <a16:creationId xmlns:a16="http://schemas.microsoft.com/office/drawing/2014/main" id="{247AA3EC-4A15-E24D-BE27-1F2023015F6D}"/>
              </a:ext>
            </a:extLst>
          </p:cNvPr>
          <p:cNvSpPr/>
          <p:nvPr/>
        </p:nvSpPr>
        <p:spPr>
          <a:xfrm>
            <a:off x="3612209" y="925713"/>
            <a:ext cx="2512866" cy="2512854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GB" dirty="0">
              <a:latin typeface="Roboto" panose="02000000000000000000" pitchFamily="2" charset="0"/>
            </a:endParaRPr>
          </a:p>
        </p:txBody>
      </p: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6F8B005B-347B-1843-96ED-BD444E71AB0A}"/>
              </a:ext>
            </a:extLst>
          </p:cNvPr>
          <p:cNvSpPr txBox="1"/>
          <p:nvPr/>
        </p:nvSpPr>
        <p:spPr>
          <a:xfrm>
            <a:off x="4630535" y="2935795"/>
            <a:ext cx="14670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Roboto" panose="02000000000000000000" pitchFamily="2" charset="0"/>
              </a:rPr>
              <a:t>BED 10 - M 18</a:t>
            </a:r>
          </a:p>
        </p:txBody>
      </p: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68398928-9F69-F140-9E86-165F53333F1A}"/>
              </a:ext>
            </a:extLst>
          </p:cNvPr>
          <p:cNvSpPr txBox="1"/>
          <p:nvPr/>
        </p:nvSpPr>
        <p:spPr>
          <a:xfrm>
            <a:off x="3667234" y="1011810"/>
            <a:ext cx="24028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000" b="1" dirty="0">
                <a:solidFill>
                  <a:schemeClr val="bg1"/>
                </a:solidFill>
                <a:cs typeface="B Nazanin" panose="00000400000000000000" pitchFamily="2" charset="-78"/>
              </a:rPr>
              <a:t>«تصادف رانندگی ساییدگی‌های متعدد روی هر دو پا.»</a:t>
            </a:r>
          </a:p>
        </p:txBody>
      </p:sp>
      <p:sp>
        <p:nvSpPr>
          <p:cNvPr id="32" name="Retângulo 31">
            <a:extLst>
              <a:ext uri="{FF2B5EF4-FFF2-40B4-BE49-F238E27FC236}">
                <a16:creationId xmlns:a16="http://schemas.microsoft.com/office/drawing/2014/main" id="{E8E3D851-32C4-5948-B475-95DC0E1CF74B}"/>
              </a:ext>
            </a:extLst>
          </p:cNvPr>
          <p:cNvSpPr/>
          <p:nvPr/>
        </p:nvSpPr>
        <p:spPr>
          <a:xfrm>
            <a:off x="3615431" y="3634369"/>
            <a:ext cx="2512866" cy="2512854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GB" dirty="0">
              <a:latin typeface="Roboto" panose="02000000000000000000" pitchFamily="2" charset="0"/>
            </a:endParaRPr>
          </a:p>
        </p:txBody>
      </p:sp>
      <p:sp>
        <p:nvSpPr>
          <p:cNvPr id="33" name="CaixaDeTexto 32">
            <a:extLst>
              <a:ext uri="{FF2B5EF4-FFF2-40B4-BE49-F238E27FC236}">
                <a16:creationId xmlns:a16="http://schemas.microsoft.com/office/drawing/2014/main" id="{D85F5866-6523-6F4C-B450-6DA15C851ED9}"/>
              </a:ext>
            </a:extLst>
          </p:cNvPr>
          <p:cNvSpPr txBox="1"/>
          <p:nvPr/>
        </p:nvSpPr>
        <p:spPr>
          <a:xfrm>
            <a:off x="4678742" y="5592065"/>
            <a:ext cx="14013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Roboto" panose="02000000000000000000" pitchFamily="2" charset="0"/>
              </a:rPr>
              <a:t>BED 14 - F 40</a:t>
            </a:r>
          </a:p>
        </p:txBody>
      </p:sp>
      <p:sp>
        <p:nvSpPr>
          <p:cNvPr id="34" name="CaixaDeTexto 33">
            <a:extLst>
              <a:ext uri="{FF2B5EF4-FFF2-40B4-BE49-F238E27FC236}">
                <a16:creationId xmlns:a16="http://schemas.microsoft.com/office/drawing/2014/main" id="{C56EFA35-9F89-DF41-AEDB-56954F458E99}"/>
              </a:ext>
            </a:extLst>
          </p:cNvPr>
          <p:cNvSpPr txBox="1"/>
          <p:nvPr/>
        </p:nvSpPr>
        <p:spPr>
          <a:xfrm>
            <a:off x="3670456" y="3720466"/>
            <a:ext cx="24028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000" b="1" dirty="0">
                <a:solidFill>
                  <a:schemeClr val="bg1"/>
                </a:solidFill>
                <a:cs typeface="B Nazanin" panose="00000400000000000000" pitchFamily="2" charset="-78"/>
              </a:rPr>
              <a:t>«سوختگی هر دو دست بر اثر آب جوش»</a:t>
            </a:r>
          </a:p>
        </p:txBody>
      </p:sp>
      <p:sp>
        <p:nvSpPr>
          <p:cNvPr id="36" name="Retângulo 35">
            <a:extLst>
              <a:ext uri="{FF2B5EF4-FFF2-40B4-BE49-F238E27FC236}">
                <a16:creationId xmlns:a16="http://schemas.microsoft.com/office/drawing/2014/main" id="{F783BA2C-BC7A-C84C-B379-5DD6472B8E56}"/>
              </a:ext>
            </a:extLst>
          </p:cNvPr>
          <p:cNvSpPr/>
          <p:nvPr/>
        </p:nvSpPr>
        <p:spPr>
          <a:xfrm>
            <a:off x="6300332" y="917238"/>
            <a:ext cx="2512866" cy="2512854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GB" dirty="0">
              <a:latin typeface="Roboto" panose="02000000000000000000" pitchFamily="2" charset="0"/>
            </a:endParaRPr>
          </a:p>
        </p:txBody>
      </p:sp>
      <p:sp>
        <p:nvSpPr>
          <p:cNvPr id="38" name="CaixaDeTexto 37">
            <a:extLst>
              <a:ext uri="{FF2B5EF4-FFF2-40B4-BE49-F238E27FC236}">
                <a16:creationId xmlns:a16="http://schemas.microsoft.com/office/drawing/2014/main" id="{076FFF3E-780D-3C42-88D9-2351774E75C4}"/>
              </a:ext>
            </a:extLst>
          </p:cNvPr>
          <p:cNvSpPr txBox="1"/>
          <p:nvPr/>
        </p:nvSpPr>
        <p:spPr>
          <a:xfrm>
            <a:off x="7382276" y="2927320"/>
            <a:ext cx="12859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Roboto" panose="02000000000000000000" pitchFamily="2" charset="0"/>
              </a:rPr>
              <a:t>BED 11 - F 9</a:t>
            </a:r>
          </a:p>
        </p:txBody>
      </p:sp>
      <p:sp>
        <p:nvSpPr>
          <p:cNvPr id="39" name="CaixaDeTexto 38">
            <a:extLst>
              <a:ext uri="{FF2B5EF4-FFF2-40B4-BE49-F238E27FC236}">
                <a16:creationId xmlns:a16="http://schemas.microsoft.com/office/drawing/2014/main" id="{7AC0B912-F342-2745-B812-3DB78E39CF6D}"/>
              </a:ext>
            </a:extLst>
          </p:cNvPr>
          <p:cNvSpPr txBox="1"/>
          <p:nvPr/>
        </p:nvSpPr>
        <p:spPr>
          <a:xfrm>
            <a:off x="6355357" y="1003335"/>
            <a:ext cx="24028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1"/>
            <a:r>
              <a:rPr lang="fa-IR" sz="2000" b="1" dirty="0">
                <a:solidFill>
                  <a:schemeClr val="bg1"/>
                </a:solidFill>
                <a:cs typeface="B Nazanin" panose="00000400000000000000" pitchFamily="2" charset="-78"/>
              </a:rPr>
              <a:t>«مشکوک به آپاندیسیت. منتظر خالی شدن اتاق عمل است.»</a:t>
            </a:r>
          </a:p>
        </p:txBody>
      </p:sp>
      <p:sp>
        <p:nvSpPr>
          <p:cNvPr id="40" name="Retângulo 39">
            <a:extLst>
              <a:ext uri="{FF2B5EF4-FFF2-40B4-BE49-F238E27FC236}">
                <a16:creationId xmlns:a16="http://schemas.microsoft.com/office/drawing/2014/main" id="{6BCB475F-8F96-6041-AE60-347F28590E44}"/>
              </a:ext>
            </a:extLst>
          </p:cNvPr>
          <p:cNvSpPr/>
          <p:nvPr/>
        </p:nvSpPr>
        <p:spPr>
          <a:xfrm>
            <a:off x="6303554" y="3625894"/>
            <a:ext cx="2512866" cy="2512854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GB" dirty="0">
              <a:latin typeface="Roboto" panose="02000000000000000000" pitchFamily="2" charset="0"/>
            </a:endParaRPr>
          </a:p>
        </p:txBody>
      </p:sp>
      <p:sp>
        <p:nvSpPr>
          <p:cNvPr id="41" name="CaixaDeTexto 40">
            <a:extLst>
              <a:ext uri="{FF2B5EF4-FFF2-40B4-BE49-F238E27FC236}">
                <a16:creationId xmlns:a16="http://schemas.microsoft.com/office/drawing/2014/main" id="{AB9EF26B-B164-E842-958C-34CF2F0905C0}"/>
              </a:ext>
            </a:extLst>
          </p:cNvPr>
          <p:cNvSpPr txBox="1"/>
          <p:nvPr/>
        </p:nvSpPr>
        <p:spPr>
          <a:xfrm>
            <a:off x="7367037" y="5592065"/>
            <a:ext cx="14670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Roboto" panose="02000000000000000000" pitchFamily="2" charset="0"/>
              </a:rPr>
              <a:t>BED 15 - M 45</a:t>
            </a:r>
          </a:p>
        </p:txBody>
      </p:sp>
      <p:sp>
        <p:nvSpPr>
          <p:cNvPr id="42" name="CaixaDeTexto 41">
            <a:extLst>
              <a:ext uri="{FF2B5EF4-FFF2-40B4-BE49-F238E27FC236}">
                <a16:creationId xmlns:a16="http://schemas.microsoft.com/office/drawing/2014/main" id="{445FE72F-67EB-704B-A37D-E3AEB8A66DE1}"/>
              </a:ext>
            </a:extLst>
          </p:cNvPr>
          <p:cNvSpPr txBox="1"/>
          <p:nvPr/>
        </p:nvSpPr>
        <p:spPr>
          <a:xfrm>
            <a:off x="6358579" y="3711991"/>
            <a:ext cx="24028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000" b="1" dirty="0">
                <a:solidFill>
                  <a:schemeClr val="bg1"/>
                </a:solidFill>
                <a:cs typeface="B Nazanin" panose="00000400000000000000" pitchFamily="2" charset="-78"/>
              </a:rPr>
              <a:t>«شکایت از سوزش ادرار»</a:t>
            </a:r>
          </a:p>
        </p:txBody>
      </p:sp>
      <p:sp>
        <p:nvSpPr>
          <p:cNvPr id="44" name="Retângulo 43">
            <a:extLst>
              <a:ext uri="{FF2B5EF4-FFF2-40B4-BE49-F238E27FC236}">
                <a16:creationId xmlns:a16="http://schemas.microsoft.com/office/drawing/2014/main" id="{29730C39-77EC-8846-B380-EFCC72880553}"/>
              </a:ext>
            </a:extLst>
          </p:cNvPr>
          <p:cNvSpPr/>
          <p:nvPr/>
        </p:nvSpPr>
        <p:spPr>
          <a:xfrm>
            <a:off x="8991677" y="917238"/>
            <a:ext cx="2512866" cy="2512854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GB" dirty="0">
              <a:latin typeface="Roboto" panose="02000000000000000000" pitchFamily="2" charset="0"/>
            </a:endParaRPr>
          </a:p>
        </p:txBody>
      </p:sp>
      <p:sp>
        <p:nvSpPr>
          <p:cNvPr id="46" name="CaixaDeTexto 45">
            <a:extLst>
              <a:ext uri="{FF2B5EF4-FFF2-40B4-BE49-F238E27FC236}">
                <a16:creationId xmlns:a16="http://schemas.microsoft.com/office/drawing/2014/main" id="{D15E34E5-6785-C946-B20C-AE33A18B3A10}"/>
              </a:ext>
            </a:extLst>
          </p:cNvPr>
          <p:cNvSpPr txBox="1"/>
          <p:nvPr/>
        </p:nvSpPr>
        <p:spPr>
          <a:xfrm>
            <a:off x="9974081" y="2927320"/>
            <a:ext cx="14013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Roboto" panose="02000000000000000000" pitchFamily="2" charset="0"/>
              </a:rPr>
              <a:t>BED 12 - F 55</a:t>
            </a:r>
          </a:p>
        </p:txBody>
      </p:sp>
      <p:sp>
        <p:nvSpPr>
          <p:cNvPr id="47" name="CaixaDeTexto 46">
            <a:extLst>
              <a:ext uri="{FF2B5EF4-FFF2-40B4-BE49-F238E27FC236}">
                <a16:creationId xmlns:a16="http://schemas.microsoft.com/office/drawing/2014/main" id="{D62165CE-55DA-BD45-A145-2E966BF4A8CB}"/>
              </a:ext>
            </a:extLst>
          </p:cNvPr>
          <p:cNvSpPr txBox="1"/>
          <p:nvPr/>
        </p:nvSpPr>
        <p:spPr>
          <a:xfrm>
            <a:off x="9046702" y="1003335"/>
            <a:ext cx="24028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000" dirty="0">
                <a:solidFill>
                  <a:schemeClr val="bg1"/>
                </a:solidFill>
                <a:cs typeface="B Nazanin" panose="00000400000000000000" pitchFamily="2" charset="-78"/>
              </a:rPr>
              <a:t>«درد شکمی در ربع فوقانی )راست </a:t>
            </a:r>
            <a:r>
              <a:rPr lang="en-US" sz="2000" dirty="0">
                <a:solidFill>
                  <a:schemeClr val="bg1"/>
                </a:solidFill>
                <a:cs typeface="B Nazanin" panose="00000400000000000000" pitchFamily="2" charset="-78"/>
              </a:rPr>
              <a:t>RUQ) </a:t>
            </a:r>
            <a:r>
              <a:rPr lang="fa-IR" sz="2000" dirty="0">
                <a:solidFill>
                  <a:schemeClr val="bg1"/>
                </a:solidFill>
                <a:cs typeface="B Nazanin" panose="00000400000000000000" pitchFamily="2" charset="-78"/>
              </a:rPr>
              <a:t>طی سه روز گذشته. ایکتر (یرقانی).»</a:t>
            </a:r>
          </a:p>
        </p:txBody>
      </p:sp>
      <p:sp>
        <p:nvSpPr>
          <p:cNvPr id="48" name="Retângulo 47">
            <a:extLst>
              <a:ext uri="{FF2B5EF4-FFF2-40B4-BE49-F238E27FC236}">
                <a16:creationId xmlns:a16="http://schemas.microsoft.com/office/drawing/2014/main" id="{FC493E5D-D324-304F-AA17-B45B7427BFF3}"/>
              </a:ext>
            </a:extLst>
          </p:cNvPr>
          <p:cNvSpPr/>
          <p:nvPr/>
        </p:nvSpPr>
        <p:spPr>
          <a:xfrm>
            <a:off x="8994899" y="3625894"/>
            <a:ext cx="2512866" cy="2512854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GB" dirty="0">
              <a:latin typeface="Roboto" panose="02000000000000000000" pitchFamily="2" charset="0"/>
            </a:endParaRPr>
          </a:p>
        </p:txBody>
      </p:sp>
      <p:sp>
        <p:nvSpPr>
          <p:cNvPr id="49" name="CaixaDeTexto 48">
            <a:extLst>
              <a:ext uri="{FF2B5EF4-FFF2-40B4-BE49-F238E27FC236}">
                <a16:creationId xmlns:a16="http://schemas.microsoft.com/office/drawing/2014/main" id="{B10930FD-6D90-FA42-95DB-118032D5DCC5}"/>
              </a:ext>
            </a:extLst>
          </p:cNvPr>
          <p:cNvSpPr txBox="1"/>
          <p:nvPr/>
        </p:nvSpPr>
        <p:spPr>
          <a:xfrm>
            <a:off x="10056044" y="5592065"/>
            <a:ext cx="12859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Roboto" panose="02000000000000000000" pitchFamily="2" charset="0"/>
              </a:rPr>
              <a:t>BED 16 - F 8</a:t>
            </a:r>
          </a:p>
        </p:txBody>
      </p:sp>
      <p:sp>
        <p:nvSpPr>
          <p:cNvPr id="50" name="CaixaDeTexto 49">
            <a:extLst>
              <a:ext uri="{FF2B5EF4-FFF2-40B4-BE49-F238E27FC236}">
                <a16:creationId xmlns:a16="http://schemas.microsoft.com/office/drawing/2014/main" id="{AFC882E9-8925-3948-8B2F-61D4F90B2346}"/>
              </a:ext>
            </a:extLst>
          </p:cNvPr>
          <p:cNvSpPr txBox="1"/>
          <p:nvPr/>
        </p:nvSpPr>
        <p:spPr>
          <a:xfrm>
            <a:off x="9049924" y="3711991"/>
            <a:ext cx="2402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Roboto" panose="02000000000000000000" pitchFamily="2" charset="0"/>
              </a:rPr>
              <a:t>Asthmatic. Wheezing.</a:t>
            </a:r>
          </a:p>
          <a:p>
            <a:r>
              <a:rPr lang="en-GB" dirty="0">
                <a:solidFill>
                  <a:schemeClr val="bg1"/>
                </a:solidFill>
                <a:latin typeface="Roboto" panose="02000000000000000000" pitchFamily="2" charset="0"/>
              </a:rPr>
              <a:t>Low O</a:t>
            </a:r>
            <a:r>
              <a:rPr lang="en-GB" baseline="-25000" dirty="0">
                <a:solidFill>
                  <a:schemeClr val="bg1"/>
                </a:solidFill>
                <a:latin typeface="Roboto" panose="02000000000000000000" pitchFamily="2" charset="0"/>
              </a:rPr>
              <a:t>2</a:t>
            </a:r>
            <a:r>
              <a:rPr lang="en-GB" dirty="0">
                <a:solidFill>
                  <a:schemeClr val="bg1"/>
                </a:solidFill>
                <a:latin typeface="Roboto" panose="02000000000000000000" pitchFamily="2" charset="0"/>
              </a:rPr>
              <a:t> sat </a:t>
            </a:r>
          </a:p>
        </p:txBody>
      </p:sp>
      <p:pic>
        <p:nvPicPr>
          <p:cNvPr id="37" name="Imagem 36">
            <a:extLst>
              <a:ext uri="{FF2B5EF4-FFF2-40B4-BE49-F238E27FC236}">
                <a16:creationId xmlns:a16="http://schemas.microsoft.com/office/drawing/2014/main" id="{9076AAF7-489D-2541-BCC3-09D0C5B9CD87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bg1">
                <a:lumMod val="9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500"/>
                    </a14:imgEffect>
                    <a14:imgEffect>
                      <a14:saturation sat="40000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2838" y="2408682"/>
            <a:ext cx="1013802" cy="1013802"/>
          </a:xfrm>
          <a:prstGeom prst="rect">
            <a:avLst/>
          </a:prstGeom>
        </p:spPr>
      </p:pic>
      <p:pic>
        <p:nvPicPr>
          <p:cNvPr id="51" name="Imagem 50">
            <a:extLst>
              <a:ext uri="{FF2B5EF4-FFF2-40B4-BE49-F238E27FC236}">
                <a16:creationId xmlns:a16="http://schemas.microsoft.com/office/drawing/2014/main" id="{647787F6-572F-284C-BC79-990BF3DE6867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bg1">
                <a:lumMod val="9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500"/>
                    </a14:imgEffect>
                    <a14:imgEffect>
                      <a14:saturation sat="40000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23797" y="2443042"/>
            <a:ext cx="1013802" cy="1013802"/>
          </a:xfrm>
          <a:prstGeom prst="rect">
            <a:avLst/>
          </a:prstGeom>
        </p:spPr>
      </p:pic>
      <p:pic>
        <p:nvPicPr>
          <p:cNvPr id="53" name="Imagem 52">
            <a:extLst>
              <a:ext uri="{FF2B5EF4-FFF2-40B4-BE49-F238E27FC236}">
                <a16:creationId xmlns:a16="http://schemas.microsoft.com/office/drawing/2014/main" id="{4C2E35C8-765B-424D-905C-666404EBCA1C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bg1">
                <a:lumMod val="9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500"/>
                    </a14:imgEffect>
                    <a14:imgEffect>
                      <a14:saturation sat="40000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55357" y="2428894"/>
            <a:ext cx="1013802" cy="1013802"/>
          </a:xfrm>
          <a:prstGeom prst="rect">
            <a:avLst/>
          </a:prstGeom>
        </p:spPr>
      </p:pic>
      <p:pic>
        <p:nvPicPr>
          <p:cNvPr id="54" name="Imagem 53">
            <a:extLst>
              <a:ext uri="{FF2B5EF4-FFF2-40B4-BE49-F238E27FC236}">
                <a16:creationId xmlns:a16="http://schemas.microsoft.com/office/drawing/2014/main" id="{8C2428C6-A552-0249-B250-55B8B3183302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bg1">
                <a:lumMod val="9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500"/>
                    </a14:imgEffect>
                    <a14:imgEffect>
                      <a14:saturation sat="40000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94899" y="2450192"/>
            <a:ext cx="1013802" cy="1013802"/>
          </a:xfrm>
          <a:prstGeom prst="rect">
            <a:avLst/>
          </a:prstGeom>
        </p:spPr>
      </p:pic>
      <p:pic>
        <p:nvPicPr>
          <p:cNvPr id="55" name="Imagem 54">
            <a:extLst>
              <a:ext uri="{FF2B5EF4-FFF2-40B4-BE49-F238E27FC236}">
                <a16:creationId xmlns:a16="http://schemas.microsoft.com/office/drawing/2014/main" id="{87506A18-BB78-954F-A973-A802C5733ED7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bg1">
                <a:lumMod val="9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500"/>
                    </a14:imgEffect>
                    <a14:imgEffect>
                      <a14:saturation sat="40000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2838" y="5128746"/>
            <a:ext cx="1013802" cy="1013802"/>
          </a:xfrm>
          <a:prstGeom prst="rect">
            <a:avLst/>
          </a:prstGeom>
        </p:spPr>
      </p:pic>
      <p:pic>
        <p:nvPicPr>
          <p:cNvPr id="56" name="Imagem 55">
            <a:extLst>
              <a:ext uri="{FF2B5EF4-FFF2-40B4-BE49-F238E27FC236}">
                <a16:creationId xmlns:a16="http://schemas.microsoft.com/office/drawing/2014/main" id="{C0F74CF0-6B72-0647-9573-7ECE8178FC39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bg1">
                <a:lumMod val="9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11500"/>
                    </a14:imgEffect>
                    <a14:imgEffect>
                      <a14:saturation sat="40000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23797" y="5163106"/>
            <a:ext cx="1013802" cy="1013802"/>
          </a:xfrm>
          <a:prstGeom prst="rect">
            <a:avLst/>
          </a:prstGeom>
        </p:spPr>
      </p:pic>
      <p:pic>
        <p:nvPicPr>
          <p:cNvPr id="57" name="Imagem 56">
            <a:extLst>
              <a:ext uri="{FF2B5EF4-FFF2-40B4-BE49-F238E27FC236}">
                <a16:creationId xmlns:a16="http://schemas.microsoft.com/office/drawing/2014/main" id="{28A84EAD-F234-374D-B3CB-38DA44E325D3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bg1">
                <a:lumMod val="9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11500"/>
                    </a14:imgEffect>
                    <a14:imgEffect>
                      <a14:saturation sat="40000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55357" y="5148958"/>
            <a:ext cx="1013802" cy="1013802"/>
          </a:xfrm>
          <a:prstGeom prst="rect">
            <a:avLst/>
          </a:prstGeom>
        </p:spPr>
      </p:pic>
      <p:pic>
        <p:nvPicPr>
          <p:cNvPr id="58" name="Imagem 57">
            <a:extLst>
              <a:ext uri="{FF2B5EF4-FFF2-40B4-BE49-F238E27FC236}">
                <a16:creationId xmlns:a16="http://schemas.microsoft.com/office/drawing/2014/main" id="{BBE33A04-CFAD-3A41-888E-4887D37BB900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bg1">
                <a:lumMod val="9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11500"/>
                    </a14:imgEffect>
                    <a14:imgEffect>
                      <a14:saturation sat="40000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91677" y="5163106"/>
            <a:ext cx="1013802" cy="1013802"/>
          </a:xfrm>
          <a:prstGeom prst="rect">
            <a:avLst/>
          </a:prstGeom>
        </p:spPr>
      </p:pic>
      <p:pic>
        <p:nvPicPr>
          <p:cNvPr id="52" name="Gráfico 51" descr="Despertador">
            <a:extLst>
              <a:ext uri="{FF2B5EF4-FFF2-40B4-BE49-F238E27FC236}">
                <a16:creationId xmlns:a16="http://schemas.microsoft.com/office/drawing/2014/main" id="{30DFB378-C51D-7145-B6E9-5AC737CA979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011014" y="64208"/>
            <a:ext cx="914400" cy="914400"/>
          </a:xfrm>
          <a:prstGeom prst="rect">
            <a:avLst/>
          </a:prstGeom>
        </p:spPr>
      </p:pic>
      <p:sp>
        <p:nvSpPr>
          <p:cNvPr id="59" name="CaixaDeTexto 58">
            <a:extLst>
              <a:ext uri="{FF2B5EF4-FFF2-40B4-BE49-F238E27FC236}">
                <a16:creationId xmlns:a16="http://schemas.microsoft.com/office/drawing/2014/main" id="{1B81594F-EFFD-6F45-B639-1D0ACE55232A}"/>
              </a:ext>
            </a:extLst>
          </p:cNvPr>
          <p:cNvSpPr txBox="1"/>
          <p:nvPr/>
        </p:nvSpPr>
        <p:spPr>
          <a:xfrm>
            <a:off x="9947263" y="167465"/>
            <a:ext cx="145745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>
                <a:latin typeface="Roboto" panose="02000000000000000000" pitchFamily="2" charset="0"/>
              </a:rPr>
              <a:t>3 min</a:t>
            </a:r>
          </a:p>
        </p:txBody>
      </p:sp>
    </p:spTree>
    <p:extLst>
      <p:ext uri="{BB962C8B-B14F-4D97-AF65-F5344CB8AC3E}">
        <p14:creationId xmlns:p14="http://schemas.microsoft.com/office/powerpoint/2010/main" val="36700906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E7D82E6A-DA77-5C4F-A196-C36FE86DCB0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GB" b="1" dirty="0"/>
              <a:t>Use your patient tracking system</a:t>
            </a:r>
          </a:p>
        </p:txBody>
      </p:sp>
      <p:sp>
        <p:nvSpPr>
          <p:cNvPr id="8" name="Título 7">
            <a:extLst>
              <a:ext uri="{FF2B5EF4-FFF2-40B4-BE49-F238E27FC236}">
                <a16:creationId xmlns:a16="http://schemas.microsoft.com/office/drawing/2014/main" id="{EC03B4E9-3780-A34A-9F27-2E5D46B695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chemeClr val="accent1">
                    <a:lumMod val="75000"/>
                  </a:schemeClr>
                </a:solidFill>
              </a:rPr>
              <a:t>Documentation and patient’s ID</a:t>
            </a:r>
          </a:p>
        </p:txBody>
      </p:sp>
      <p:pic>
        <p:nvPicPr>
          <p:cNvPr id="20" name="Imagem 19">
            <a:extLst>
              <a:ext uri="{FF2B5EF4-FFF2-40B4-BE49-F238E27FC236}">
                <a16:creationId xmlns:a16="http://schemas.microsoft.com/office/drawing/2014/main" id="{44D8F3F4-13B3-F544-A3FB-F4F9239C8A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84481" y="1011825"/>
            <a:ext cx="3251200" cy="3251200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CDB43AEE-689B-D848-9B67-289DE68024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883752">
            <a:off x="728533" y="1797851"/>
            <a:ext cx="3485749" cy="49303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C5FA566D-EEAA-7B47-9D2E-E9B5E60936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64871">
            <a:off x="2423673" y="1839424"/>
            <a:ext cx="3485749" cy="49303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A132BA68-D687-954B-9598-D4AEB2186A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210" y="1765300"/>
            <a:ext cx="3603040" cy="5092700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F35C9BE7-1D43-5446-8C56-C18F9ED334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68805">
            <a:off x="4663473" y="1765299"/>
            <a:ext cx="3603040" cy="5092700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025651BA-E020-154D-B63E-FB4609E258DE}"/>
              </a:ext>
            </a:extLst>
          </p:cNvPr>
          <p:cNvSpPr txBox="1"/>
          <p:nvPr/>
        </p:nvSpPr>
        <p:spPr>
          <a:xfrm>
            <a:off x="1927368" y="2620760"/>
            <a:ext cx="5357882" cy="3416320"/>
          </a:xfrm>
          <a:prstGeom prst="rect">
            <a:avLst/>
          </a:prstGeom>
          <a:solidFill>
            <a:srgbClr val="FF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5400" b="1" dirty="0"/>
              <a:t>CREATE</a:t>
            </a:r>
          </a:p>
          <a:p>
            <a:pPr algn="ctr"/>
            <a:r>
              <a:rPr lang="en-GB" sz="5400" b="1" dirty="0"/>
              <a:t>QUICK DISCHARGE FORMS</a:t>
            </a:r>
          </a:p>
        </p:txBody>
      </p:sp>
    </p:spTree>
    <p:extLst>
      <p:ext uri="{BB962C8B-B14F-4D97-AF65-F5344CB8AC3E}">
        <p14:creationId xmlns:p14="http://schemas.microsoft.com/office/powerpoint/2010/main" val="7755480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812D72F-C0CA-44B7-8524-6C909FDFA6A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74CE0EA-F3B5-4684-BA10-C594598FDB9C}" type="slidenum">
              <a:rPr lang="en-GB" noProof="0" smtClean="0"/>
              <a:pPr/>
              <a:t>14</a:t>
            </a:fld>
            <a:endParaRPr lang="en-GB" noProof="0" dirty="0"/>
          </a:p>
        </p:txBody>
      </p:sp>
      <p:sp>
        <p:nvSpPr>
          <p:cNvPr id="9" name="Titre 7">
            <a:extLst>
              <a:ext uri="{FF2B5EF4-FFF2-40B4-BE49-F238E27FC236}">
                <a16:creationId xmlns:a16="http://schemas.microsoft.com/office/drawing/2014/main" id="{E167E530-F74A-7A48-8AE8-6F04634C8668}"/>
              </a:ext>
            </a:extLst>
          </p:cNvPr>
          <p:cNvSpPr txBox="1">
            <a:spLocks/>
          </p:cNvSpPr>
          <p:nvPr/>
        </p:nvSpPr>
        <p:spPr bwMode="invGray">
          <a:xfrm>
            <a:off x="342296" y="305281"/>
            <a:ext cx="9202620" cy="720000"/>
          </a:xfrm>
          <a:prstGeom prst="rect">
            <a:avLst/>
          </a:prstGeom>
        </p:spPr>
        <p:txBody>
          <a:bodyPr vert="horz" lIns="18000" tIns="0" rIns="36000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</a:rPr>
              <a:t>Resource Lead</a:t>
            </a: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4DF3EEB4-731B-D446-A773-3666A59863A1}"/>
              </a:ext>
            </a:extLst>
          </p:cNvPr>
          <p:cNvSpPr/>
          <p:nvPr/>
        </p:nvSpPr>
        <p:spPr>
          <a:xfrm>
            <a:off x="4682310" y="1997839"/>
            <a:ext cx="1184463" cy="286232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PT" sz="18000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Roboto" panose="02000000000000000000" pitchFamily="2" charset="0"/>
              </a:rPr>
              <a:t>?</a:t>
            </a: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B8EDE1EF-9DF0-AA4A-97CB-15C428A02E72}"/>
              </a:ext>
            </a:extLst>
          </p:cNvPr>
          <p:cNvSpPr/>
          <p:nvPr/>
        </p:nvSpPr>
        <p:spPr>
          <a:xfrm>
            <a:off x="526092" y="2136338"/>
            <a:ext cx="3666317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en-GB" sz="5400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Roboto" panose="02000000000000000000" pitchFamily="2" charset="0"/>
              </a:rPr>
              <a:t>Discussion &amp; Critical Thinking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81F8C0D9-3E13-8449-A168-F5A920C2A4E7}"/>
              </a:ext>
            </a:extLst>
          </p:cNvPr>
          <p:cNvSpPr txBox="1"/>
          <p:nvPr/>
        </p:nvSpPr>
        <p:spPr>
          <a:xfrm>
            <a:off x="5976079" y="1606115"/>
            <a:ext cx="5891213" cy="34057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r" rtl="1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fa-IR" sz="2800" b="1" dirty="0">
                <a:solidFill>
                  <a:schemeClr val="accent3">
                    <a:lumMod val="50000"/>
                  </a:schemeClr>
                </a:solidFill>
              </a:rPr>
              <a:t>وظایف اصلی مسئول منابع چیست؟</a:t>
            </a:r>
            <a:endParaRPr lang="en-US" sz="2800" dirty="0">
              <a:solidFill>
                <a:schemeClr val="accent3">
                  <a:lumMod val="50000"/>
                </a:schemeClr>
              </a:solidFill>
            </a:endParaRPr>
          </a:p>
          <a:p>
            <a:pPr marL="457200" indent="-457200" algn="r" rtl="1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fa-IR" sz="2800" b="1" dirty="0">
                <a:solidFill>
                  <a:schemeClr val="accent3">
                    <a:lumMod val="50000"/>
                  </a:schemeClr>
                </a:solidFill>
              </a:rPr>
              <a:t>چالش‌های اصلی این نقش کدام‌اند؟</a:t>
            </a:r>
            <a:endParaRPr lang="en-US" sz="2800" dirty="0">
              <a:solidFill>
                <a:schemeClr val="accent3">
                  <a:lumMod val="50000"/>
                </a:schemeClr>
              </a:solidFill>
            </a:endParaRPr>
          </a:p>
          <a:p>
            <a:pPr marL="457200" indent="-457200" algn="r" rtl="1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fa-IR" sz="2800" b="1" dirty="0">
                <a:solidFill>
                  <a:schemeClr val="accent3">
                    <a:lumMod val="50000"/>
                  </a:schemeClr>
                </a:solidFill>
              </a:rPr>
              <a:t>چه نوع مهارت‌هایی از فردی که این نقش را برعهده می‌گیرد انتظار می‌رود؟</a:t>
            </a:r>
            <a:endParaRPr lang="en-US" sz="2800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64147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>
            <a:extLst>
              <a:ext uri="{FF2B5EF4-FFF2-40B4-BE49-F238E27FC236}">
                <a16:creationId xmlns:a16="http://schemas.microsoft.com/office/drawing/2014/main" id="{AD3B3B10-60B7-9B42-B9E5-958F93B4E4F5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E7D82E6A-DA77-5C4F-A196-C36FE86DCB0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GB" b="1" dirty="0"/>
              <a:t>MCM Resource Lead</a:t>
            </a:r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D708FD58-DBCD-9A43-95A7-8F213F51AC8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74CE0EA-F3B5-4684-BA10-C594598FDB9C}" type="slidenum">
              <a:rPr lang="en-GB" noProof="0" smtClean="0"/>
              <a:pPr/>
              <a:t>15</a:t>
            </a:fld>
            <a:endParaRPr lang="en-GB" noProof="0" dirty="0"/>
          </a:p>
        </p:txBody>
      </p:sp>
      <p:sp>
        <p:nvSpPr>
          <p:cNvPr id="8" name="Título 7">
            <a:extLst>
              <a:ext uri="{FF2B5EF4-FFF2-40B4-BE49-F238E27FC236}">
                <a16:creationId xmlns:a16="http://schemas.microsoft.com/office/drawing/2014/main" id="{EC03B4E9-3780-A34A-9F27-2E5D46B695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chemeClr val="accent1">
                    <a:lumMod val="75000"/>
                  </a:schemeClr>
                </a:solidFill>
              </a:rPr>
              <a:t>Checking the Agenda</a:t>
            </a:r>
          </a:p>
        </p:txBody>
      </p:sp>
      <p:sp>
        <p:nvSpPr>
          <p:cNvPr id="9" name="Marcador de Posição do Rodapé 4">
            <a:extLst>
              <a:ext uri="{FF2B5EF4-FFF2-40B4-BE49-F238E27FC236}">
                <a16:creationId xmlns:a16="http://schemas.microsoft.com/office/drawing/2014/main" id="{1C4CCEF2-93D4-384F-A571-E964D3237477}"/>
              </a:ext>
            </a:extLst>
          </p:cNvPr>
          <p:cNvSpPr txBox="1">
            <a:spLocks/>
          </p:cNvSpPr>
          <p:nvPr/>
        </p:nvSpPr>
        <p:spPr>
          <a:xfrm>
            <a:off x="181709" y="6580588"/>
            <a:ext cx="2264608" cy="1800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latin typeface="Roboto" panose="02000000000000000000" pitchFamily="2" charset="0"/>
            </a:endParaRP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2CF8DF77-4DF7-FA40-BE31-6A028DFBF2E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40800" y="1332465"/>
            <a:ext cx="3251200" cy="3251200"/>
          </a:xfrm>
          <a:prstGeom prst="rect">
            <a:avLst/>
          </a:prstGeom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71C9CCE8-CE46-2543-BCEF-350ACD4BB9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3977" y="4572504"/>
            <a:ext cx="8414257" cy="1897099"/>
          </a:xfrm>
          <a:prstGeom prst="rect">
            <a:avLst/>
          </a:prstGeom>
        </p:spPr>
      </p:pic>
      <p:sp>
        <p:nvSpPr>
          <p:cNvPr id="24" name="CaixaDeTexto 23">
            <a:extLst>
              <a:ext uri="{FF2B5EF4-FFF2-40B4-BE49-F238E27FC236}">
                <a16:creationId xmlns:a16="http://schemas.microsoft.com/office/drawing/2014/main" id="{FFB84569-B44D-AD42-986A-23406A83B798}"/>
              </a:ext>
            </a:extLst>
          </p:cNvPr>
          <p:cNvSpPr txBox="1"/>
          <p:nvPr/>
        </p:nvSpPr>
        <p:spPr>
          <a:xfrm>
            <a:off x="873551" y="1584932"/>
            <a:ext cx="5512260" cy="33278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>
              <a:lnSpc>
                <a:spcPct val="115000"/>
              </a:lnSpc>
              <a:spcAft>
                <a:spcPts val="1000"/>
              </a:spcAft>
              <a:buNone/>
            </a:pPr>
            <a:r>
              <a:rPr lang="fa-IR" sz="2000" b="1" kern="100" dirty="0">
                <a:solidFill>
                  <a:schemeClr val="accent3">
                    <a:lumMod val="50000"/>
                  </a:schemeClr>
                </a:solidFill>
                <a:effectLst/>
                <a:latin typeface="Vazir FD-WOL" panose="020B0603030804020204" pitchFamily="34" charset="-78"/>
                <a:ea typeface="Aptos" panose="020B0004020202020204" pitchFamily="34" charset="0"/>
                <a:cs typeface="Titr" panose="00000700000000000000" pitchFamily="2" charset="-78"/>
              </a:rPr>
              <a:t>رهبر منابع» به‌عنوان یکی از اعضای تیم فرماندهی حادثه</a:t>
            </a:r>
            <a:endParaRPr lang="en-US" sz="2000" kern="100" dirty="0">
              <a:solidFill>
                <a:schemeClr val="accent3">
                  <a:lumMod val="50000"/>
                </a:schemeClr>
              </a:solidFill>
              <a:effectLst/>
              <a:latin typeface="Times New Roman" panose="02020603050405020304" pitchFamily="18" charset="0"/>
              <a:ea typeface="Aptos" panose="020B0004020202020204" pitchFamily="34" charset="0"/>
              <a:cs typeface="Titr" panose="00000700000000000000" pitchFamily="2" charset="-78"/>
            </a:endParaRPr>
          </a:p>
          <a:p>
            <a:pPr algn="r" rtl="1">
              <a:lnSpc>
                <a:spcPct val="115000"/>
              </a:lnSpc>
              <a:spcAft>
                <a:spcPts val="1000"/>
              </a:spcAft>
              <a:buNone/>
            </a:pPr>
            <a:r>
              <a:rPr lang="fa-IR" sz="2000" b="1" kern="100" dirty="0">
                <a:solidFill>
                  <a:schemeClr val="accent3">
                    <a:lumMod val="50000"/>
                  </a:schemeClr>
                </a:solidFill>
                <a:effectLst/>
                <a:latin typeface="Vazir FD-WOL" panose="020B0603030804020204" pitchFamily="34" charset="-78"/>
                <a:ea typeface="Aptos" panose="020B0004020202020204" pitchFamily="34" charset="0"/>
                <a:cs typeface="Titr" panose="00000700000000000000" pitchFamily="2" charset="-78"/>
              </a:rPr>
              <a:t>وظایف و مسئولیت‌های اصلی</a:t>
            </a:r>
            <a:r>
              <a:rPr lang="en-US" sz="2000" kern="100" dirty="0">
                <a:solidFill>
                  <a:schemeClr val="accent3">
                    <a:lumMod val="50000"/>
                  </a:schemeClr>
                </a:solidFill>
                <a:effectLst/>
                <a:latin typeface="Vazir FD-WOL" panose="020B0603030804020204" pitchFamily="34" charset="-78"/>
                <a:ea typeface="Aptos" panose="020B0004020202020204" pitchFamily="34" charset="0"/>
                <a:cs typeface="Titr" panose="00000700000000000000" pitchFamily="2" charset="-78"/>
              </a:rPr>
              <a:t>:</a:t>
            </a:r>
            <a:endParaRPr lang="en-US" sz="2000" kern="100" dirty="0">
              <a:solidFill>
                <a:schemeClr val="accent3">
                  <a:lumMod val="50000"/>
                </a:schemeClr>
              </a:solidFill>
              <a:effectLst/>
              <a:latin typeface="Times New Roman" panose="02020603050405020304" pitchFamily="18" charset="0"/>
              <a:ea typeface="Aptos" panose="020B0004020202020204" pitchFamily="34" charset="0"/>
              <a:cs typeface="Titr" panose="00000700000000000000" pitchFamily="2" charset="-78"/>
            </a:endParaRPr>
          </a:p>
          <a:p>
            <a:pPr marL="342900" lvl="0" indent="-342900" algn="r" rtl="1">
              <a:lnSpc>
                <a:spcPct val="115000"/>
              </a:lnSpc>
              <a:spcAft>
                <a:spcPts val="10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a-IR" sz="2000" b="1" kern="100" dirty="0">
                <a:solidFill>
                  <a:schemeClr val="accent3">
                    <a:lumMod val="50000"/>
                  </a:schemeClr>
                </a:solidFill>
                <a:effectLst/>
                <a:latin typeface="Vazir FD-WOL" panose="020B0603030804020204" pitchFamily="34" charset="-78"/>
                <a:ea typeface="Aptos" panose="020B0004020202020204" pitchFamily="34" charset="0"/>
                <a:cs typeface="Titr" panose="00000700000000000000" pitchFamily="2" charset="-78"/>
              </a:rPr>
              <a:t>استقرار و تحویل کیت‌ها</a:t>
            </a:r>
            <a:endParaRPr lang="en-US" sz="2000" kern="100" dirty="0">
              <a:solidFill>
                <a:schemeClr val="accent3">
                  <a:lumMod val="50000"/>
                </a:schemeClr>
              </a:solidFill>
              <a:effectLst/>
              <a:latin typeface="Times New Roman" panose="02020603050405020304" pitchFamily="18" charset="0"/>
              <a:ea typeface="Aptos" panose="020B0004020202020204" pitchFamily="34" charset="0"/>
              <a:cs typeface="Titr" panose="00000700000000000000" pitchFamily="2" charset="-78"/>
            </a:endParaRPr>
          </a:p>
          <a:p>
            <a:pPr marL="342900" lvl="0" indent="-342900" algn="r" rtl="1">
              <a:lnSpc>
                <a:spcPct val="115000"/>
              </a:lnSpc>
              <a:spcAft>
                <a:spcPts val="10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a-IR" sz="2000" b="1" kern="100" dirty="0">
                <a:solidFill>
                  <a:schemeClr val="accent3">
                    <a:lumMod val="50000"/>
                  </a:schemeClr>
                </a:solidFill>
                <a:effectLst/>
                <a:latin typeface="Vazir FD-WOL" panose="020B0603030804020204" pitchFamily="34" charset="-78"/>
                <a:ea typeface="Aptos" panose="020B0004020202020204" pitchFamily="34" charset="0"/>
                <a:cs typeface="Titr" panose="00000700000000000000" pitchFamily="2" charset="-78"/>
              </a:rPr>
              <a:t>تشکیل تیم‌ها برای نواحی مختلف</a:t>
            </a:r>
            <a:endParaRPr lang="en-US" sz="2000" kern="100" dirty="0">
              <a:solidFill>
                <a:schemeClr val="accent3">
                  <a:lumMod val="50000"/>
                </a:schemeClr>
              </a:solidFill>
              <a:effectLst/>
              <a:latin typeface="Times New Roman" panose="02020603050405020304" pitchFamily="18" charset="0"/>
              <a:ea typeface="Aptos" panose="020B0004020202020204" pitchFamily="34" charset="0"/>
              <a:cs typeface="Titr" panose="00000700000000000000" pitchFamily="2" charset="-78"/>
            </a:endParaRPr>
          </a:p>
          <a:p>
            <a:pPr marL="342900" lvl="0" indent="-342900" algn="r" rtl="1">
              <a:lnSpc>
                <a:spcPct val="115000"/>
              </a:lnSpc>
              <a:spcAft>
                <a:spcPts val="10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a-IR" sz="2000" b="1" kern="100" dirty="0">
                <a:solidFill>
                  <a:schemeClr val="accent3">
                    <a:lumMod val="50000"/>
                  </a:schemeClr>
                </a:solidFill>
                <a:effectLst/>
                <a:latin typeface="Vazir FD-WOL" panose="020B0603030804020204" pitchFamily="34" charset="-78"/>
                <a:ea typeface="Aptos" panose="020B0004020202020204" pitchFamily="34" charset="0"/>
                <a:cs typeface="Titr" panose="00000700000000000000" pitchFamily="2" charset="-78"/>
              </a:rPr>
              <a:t>تخلیه بخش اورژانس</a:t>
            </a:r>
            <a:endParaRPr lang="en-US" sz="2000" kern="100" dirty="0">
              <a:solidFill>
                <a:schemeClr val="accent3">
                  <a:lumMod val="50000"/>
                </a:schemeClr>
              </a:solidFill>
              <a:effectLst/>
              <a:latin typeface="Times New Roman" panose="02020603050405020304" pitchFamily="18" charset="0"/>
              <a:ea typeface="Aptos" panose="020B0004020202020204" pitchFamily="34" charset="0"/>
              <a:cs typeface="Titr" panose="00000700000000000000" pitchFamily="2" charset="-78"/>
            </a:endParaRPr>
          </a:p>
          <a:p>
            <a:pPr marL="342900" lvl="0" indent="-342900" algn="r" rtl="1">
              <a:lnSpc>
                <a:spcPct val="115000"/>
              </a:lnSpc>
              <a:spcAft>
                <a:spcPts val="10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a-IR" sz="2000" b="1" kern="100" dirty="0">
                <a:solidFill>
                  <a:schemeClr val="accent3">
                    <a:lumMod val="50000"/>
                  </a:schemeClr>
                </a:solidFill>
                <a:effectLst/>
                <a:latin typeface="Vazir FD-WOL" panose="020B0603030804020204" pitchFamily="34" charset="-78"/>
                <a:ea typeface="Aptos" panose="020B0004020202020204" pitchFamily="34" charset="0"/>
                <a:cs typeface="Titr" panose="00000700000000000000" pitchFamily="2" charset="-78"/>
              </a:rPr>
              <a:t>مدیریت و سامان‌دهی کیت‌ها</a:t>
            </a:r>
            <a:endParaRPr lang="en-US" sz="2000" kern="100" dirty="0">
              <a:solidFill>
                <a:schemeClr val="accent3">
                  <a:lumMod val="50000"/>
                </a:schemeClr>
              </a:solidFill>
              <a:effectLst/>
              <a:latin typeface="Times New Roman" panose="02020603050405020304" pitchFamily="18" charset="0"/>
              <a:ea typeface="Aptos" panose="020B0004020202020204" pitchFamily="34" charset="0"/>
              <a:cs typeface="Titr" panose="00000700000000000000" pitchFamily="2" charset="-78"/>
            </a:endParaRPr>
          </a:p>
          <a:p>
            <a:pPr marL="342900" lvl="0" indent="-342900" algn="r" rtl="1">
              <a:lnSpc>
                <a:spcPct val="115000"/>
              </a:lnSpc>
              <a:spcAft>
                <a:spcPts val="10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a-IR" sz="2000" b="1" kern="100" dirty="0">
                <a:solidFill>
                  <a:schemeClr val="accent3">
                    <a:lumMod val="50000"/>
                  </a:schemeClr>
                </a:solidFill>
                <a:effectLst/>
                <a:latin typeface="Vazir FD-WOL" panose="020B0603030804020204" pitchFamily="34" charset="-78"/>
                <a:ea typeface="Aptos" panose="020B0004020202020204" pitchFamily="34" charset="0"/>
                <a:cs typeface="Titr" panose="00000700000000000000" pitchFamily="2" charset="-78"/>
              </a:rPr>
              <a:t>تخلیه بخش اورژانس و ثبت و پیگیری وضعیت بیماران</a:t>
            </a:r>
            <a:endParaRPr lang="en-US" sz="2000" kern="100" dirty="0">
              <a:solidFill>
                <a:schemeClr val="accent3">
                  <a:lumMod val="50000"/>
                </a:schemeClr>
              </a:solidFill>
              <a:effectLst/>
              <a:latin typeface="Times New Roman" panose="02020603050405020304" pitchFamily="18" charset="0"/>
              <a:ea typeface="Aptos" panose="020B0004020202020204" pitchFamily="34" charset="0"/>
              <a:cs typeface="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5000903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>
            <a:extLst>
              <a:ext uri="{FF2B5EF4-FFF2-40B4-BE49-F238E27FC236}">
                <a16:creationId xmlns:a16="http://schemas.microsoft.com/office/drawing/2014/main" id="{AD3B3B10-60B7-9B42-B9E5-958F93B4E4F5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E7D82E6A-DA77-5C4F-A196-C36FE86DCB0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GB" b="1" dirty="0"/>
              <a:t>MCM Resource Lead</a:t>
            </a:r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D708FD58-DBCD-9A43-95A7-8F213F51AC8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74CE0EA-F3B5-4684-BA10-C594598FDB9C}" type="slidenum">
              <a:rPr lang="en-GB" noProof="0" smtClean="0"/>
              <a:pPr/>
              <a:t>2</a:t>
            </a:fld>
            <a:endParaRPr lang="en-GB" noProof="0" dirty="0"/>
          </a:p>
        </p:txBody>
      </p:sp>
      <p:sp>
        <p:nvSpPr>
          <p:cNvPr id="8" name="Título 7">
            <a:extLst>
              <a:ext uri="{FF2B5EF4-FFF2-40B4-BE49-F238E27FC236}">
                <a16:creationId xmlns:a16="http://schemas.microsoft.com/office/drawing/2014/main" id="{EC03B4E9-3780-A34A-9F27-2E5D46B695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chemeClr val="accent1">
                    <a:lumMod val="75000"/>
                  </a:schemeClr>
                </a:solidFill>
              </a:rPr>
              <a:t>Checking the Agenda</a:t>
            </a:r>
          </a:p>
        </p:txBody>
      </p:sp>
      <p:sp>
        <p:nvSpPr>
          <p:cNvPr id="9" name="Marcador de Posição do Rodapé 4">
            <a:extLst>
              <a:ext uri="{FF2B5EF4-FFF2-40B4-BE49-F238E27FC236}">
                <a16:creationId xmlns:a16="http://schemas.microsoft.com/office/drawing/2014/main" id="{1C4CCEF2-93D4-384F-A571-E964D3237477}"/>
              </a:ext>
            </a:extLst>
          </p:cNvPr>
          <p:cNvSpPr txBox="1">
            <a:spLocks/>
          </p:cNvSpPr>
          <p:nvPr/>
        </p:nvSpPr>
        <p:spPr>
          <a:xfrm>
            <a:off x="181709" y="6580588"/>
            <a:ext cx="2264608" cy="1800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latin typeface="Roboto" panose="02000000000000000000" pitchFamily="2" charset="0"/>
            </a:endParaRP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2CF8DF77-4DF7-FA40-BE31-6A028DFBF2E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40800" y="1332465"/>
            <a:ext cx="3251200" cy="3251200"/>
          </a:xfrm>
          <a:prstGeom prst="rect">
            <a:avLst/>
          </a:prstGeom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71C9CCE8-CE46-2543-BCEF-350ACD4BB9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3977" y="4572504"/>
            <a:ext cx="8414257" cy="1897099"/>
          </a:xfrm>
          <a:prstGeom prst="rect">
            <a:avLst/>
          </a:prstGeom>
        </p:spPr>
      </p:pic>
      <p:sp>
        <p:nvSpPr>
          <p:cNvPr id="24" name="CaixaDeTexto 23">
            <a:extLst>
              <a:ext uri="{FF2B5EF4-FFF2-40B4-BE49-F238E27FC236}">
                <a16:creationId xmlns:a16="http://schemas.microsoft.com/office/drawing/2014/main" id="{FFB84569-B44D-AD42-986A-23406A83B798}"/>
              </a:ext>
            </a:extLst>
          </p:cNvPr>
          <p:cNvSpPr txBox="1"/>
          <p:nvPr/>
        </p:nvSpPr>
        <p:spPr>
          <a:xfrm>
            <a:off x="181710" y="1584932"/>
            <a:ext cx="6983560" cy="3924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>
              <a:lnSpc>
                <a:spcPct val="150000"/>
              </a:lnSpc>
              <a:buClr>
                <a:schemeClr val="accent1">
                  <a:lumMod val="75000"/>
                </a:schemeClr>
              </a:buClr>
            </a:pPr>
            <a:r>
              <a:rPr lang="fa-IR" sz="2400" dirty="0">
                <a:cs typeface="2  Zar" panose="00000400000000000000" pitchFamily="2" charset="-78"/>
              </a:rPr>
              <a:t>• </a:t>
            </a:r>
            <a:r>
              <a:rPr lang="fa-IR" sz="2400" b="1" dirty="0">
                <a:cs typeface="2  Zar" panose="00000400000000000000" pitchFamily="2" charset="-78"/>
              </a:rPr>
              <a:t>رهبر منابع به عنوان یکی از اعضای تیم فرماندهی حادثه </a:t>
            </a:r>
            <a:r>
              <a:rPr lang="en-US" sz="2400" b="1" dirty="0">
                <a:cs typeface="2  Zar" panose="00000400000000000000" pitchFamily="2" charset="-78"/>
              </a:rPr>
              <a:t>ICT</a:t>
            </a:r>
            <a:br>
              <a:rPr lang="en-US" sz="2400" dirty="0">
                <a:cs typeface="2  Zar" panose="00000400000000000000" pitchFamily="2" charset="-78"/>
              </a:rPr>
            </a:br>
            <a:r>
              <a:rPr lang="en-US" sz="2400" dirty="0">
                <a:cs typeface="2  Zar" panose="00000400000000000000" pitchFamily="2" charset="-78"/>
              </a:rPr>
              <a:t>• </a:t>
            </a:r>
            <a:r>
              <a:rPr lang="fa-IR" sz="2400" b="1" dirty="0">
                <a:cs typeface="2  Zar" panose="00000400000000000000" pitchFamily="2" charset="-78"/>
              </a:rPr>
              <a:t>نقش‌ها و مسئولیت‌های اصلی:</a:t>
            </a:r>
            <a:br>
              <a:rPr lang="fa-IR" sz="2400" dirty="0">
                <a:cs typeface="2  Zar" panose="00000400000000000000" pitchFamily="2" charset="-78"/>
              </a:rPr>
            </a:br>
            <a:r>
              <a:rPr lang="fa-IR" sz="2400" dirty="0">
                <a:cs typeface="2  Zar" panose="00000400000000000000" pitchFamily="2" charset="-78"/>
              </a:rPr>
              <a:t> • استقرار و توزیع کیت‌ها</a:t>
            </a:r>
            <a:br>
              <a:rPr lang="fa-IR" sz="2400" dirty="0">
                <a:cs typeface="2  Zar" panose="00000400000000000000" pitchFamily="2" charset="-78"/>
              </a:rPr>
            </a:br>
            <a:r>
              <a:rPr lang="fa-IR" sz="2400" dirty="0">
                <a:cs typeface="2  Zar" panose="00000400000000000000" pitchFamily="2" charset="-78"/>
              </a:rPr>
              <a:t> • تشکیل تیم‌ها برای مناطق مختلف</a:t>
            </a:r>
            <a:br>
              <a:rPr lang="fa-IR" sz="2400" dirty="0">
                <a:cs typeface="2  Zar" panose="00000400000000000000" pitchFamily="2" charset="-78"/>
              </a:rPr>
            </a:br>
            <a:r>
              <a:rPr lang="fa-IR" sz="2400" dirty="0">
                <a:cs typeface="2  Zar" panose="00000400000000000000" pitchFamily="2" charset="-78"/>
              </a:rPr>
              <a:t> • تخلیه واحد اورژانس</a:t>
            </a:r>
            <a:br>
              <a:rPr lang="fa-IR" sz="2400" dirty="0">
                <a:cs typeface="2  Zar" panose="00000400000000000000" pitchFamily="2" charset="-78"/>
              </a:rPr>
            </a:br>
            <a:r>
              <a:rPr lang="fa-IR" sz="2400" dirty="0">
                <a:cs typeface="2  Zar" panose="00000400000000000000" pitchFamily="2" charset="-78"/>
              </a:rPr>
              <a:t>• </a:t>
            </a:r>
            <a:r>
              <a:rPr lang="fa-IR" sz="2400" b="1" dirty="0">
                <a:cs typeface="2  Zar" panose="00000400000000000000" pitchFamily="2" charset="-78"/>
              </a:rPr>
              <a:t>مدیریت کیت‌ها</a:t>
            </a:r>
            <a:br>
              <a:rPr lang="fa-IR" sz="2400" dirty="0">
                <a:cs typeface="2  Zar" panose="00000400000000000000" pitchFamily="2" charset="-78"/>
              </a:rPr>
            </a:br>
            <a:r>
              <a:rPr lang="fa-IR" sz="2400" dirty="0">
                <a:cs typeface="2  Zar" panose="00000400000000000000" pitchFamily="2" charset="-78"/>
              </a:rPr>
              <a:t>• </a:t>
            </a:r>
            <a:r>
              <a:rPr lang="fa-IR" sz="2400" b="1" dirty="0">
                <a:cs typeface="2  Zar" panose="00000400000000000000" pitchFamily="2" charset="-78"/>
              </a:rPr>
              <a:t>تخلیه واحد اورژانس و ثبت و پیگیری وضعیت بیماران</a:t>
            </a:r>
            <a:endParaRPr lang="en-GB" sz="2400" dirty="0">
              <a:solidFill>
                <a:schemeClr val="accent1">
                  <a:lumMod val="75000"/>
                </a:schemeClr>
              </a:solidFill>
              <a:latin typeface="Roboto" panose="02000000000000000000" pitchFamily="2" charset="0"/>
              <a:cs typeface="2  Zar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1492084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E7D82E6A-DA77-5C4F-A196-C36FE86DCB0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GB" b="1" dirty="0"/>
              <a:t>The Incident Command Team</a:t>
            </a:r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D708FD58-DBCD-9A43-95A7-8F213F51AC8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74CE0EA-F3B5-4684-BA10-C594598FDB9C}" type="slidenum">
              <a:rPr lang="en-GB" noProof="0" smtClean="0"/>
              <a:pPr/>
              <a:t>3</a:t>
            </a:fld>
            <a:endParaRPr lang="en-GB" noProof="0" dirty="0"/>
          </a:p>
        </p:txBody>
      </p:sp>
      <p:sp>
        <p:nvSpPr>
          <p:cNvPr id="8" name="Título 7">
            <a:extLst>
              <a:ext uri="{FF2B5EF4-FFF2-40B4-BE49-F238E27FC236}">
                <a16:creationId xmlns:a16="http://schemas.microsoft.com/office/drawing/2014/main" id="{EC03B4E9-3780-A34A-9F27-2E5D46B695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chemeClr val="accent1">
                    <a:lumMod val="75000"/>
                  </a:schemeClr>
                </a:solidFill>
              </a:rPr>
              <a:t>Staff Roles</a:t>
            </a:r>
          </a:p>
        </p:txBody>
      </p:sp>
      <p:sp>
        <p:nvSpPr>
          <p:cNvPr id="9" name="Marcador de Posição do Rodapé 4">
            <a:extLst>
              <a:ext uri="{FF2B5EF4-FFF2-40B4-BE49-F238E27FC236}">
                <a16:creationId xmlns:a16="http://schemas.microsoft.com/office/drawing/2014/main" id="{1C4CCEF2-93D4-384F-A571-E964D3237477}"/>
              </a:ext>
            </a:extLst>
          </p:cNvPr>
          <p:cNvSpPr txBox="1">
            <a:spLocks/>
          </p:cNvSpPr>
          <p:nvPr/>
        </p:nvSpPr>
        <p:spPr>
          <a:xfrm>
            <a:off x="181709" y="6580588"/>
            <a:ext cx="2264608" cy="1800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latin typeface="Roboto" panose="02000000000000000000" pitchFamily="2" charset="0"/>
            </a:endParaRPr>
          </a:p>
        </p:txBody>
      </p:sp>
      <p:pic>
        <p:nvPicPr>
          <p:cNvPr id="17" name="Imagem 16">
            <a:extLst>
              <a:ext uri="{FF2B5EF4-FFF2-40B4-BE49-F238E27FC236}">
                <a16:creationId xmlns:a16="http://schemas.microsoft.com/office/drawing/2014/main" id="{DC441E94-A199-6345-965C-8FC9FF4276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84481" y="1011825"/>
            <a:ext cx="3251200" cy="3251200"/>
          </a:xfrm>
          <a:prstGeom prst="rect">
            <a:avLst/>
          </a:prstGeom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0BF68D73-C6F5-B247-8F78-3FADFC52853B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30677" y="3485004"/>
            <a:ext cx="885001" cy="885001"/>
          </a:xfrm>
          <a:prstGeom prst="rect">
            <a:avLst/>
          </a:prstGeom>
        </p:spPr>
      </p:pic>
      <p:pic>
        <p:nvPicPr>
          <p:cNvPr id="20" name="Imagem 19">
            <a:extLst>
              <a:ext uri="{FF2B5EF4-FFF2-40B4-BE49-F238E27FC236}">
                <a16:creationId xmlns:a16="http://schemas.microsoft.com/office/drawing/2014/main" id="{C1F6C3E7-297D-6841-8784-77C205F53009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5966" y="2112857"/>
            <a:ext cx="885001" cy="885001"/>
          </a:xfrm>
          <a:prstGeom prst="rect">
            <a:avLst/>
          </a:prstGeom>
        </p:spPr>
      </p:pic>
      <p:pic>
        <p:nvPicPr>
          <p:cNvPr id="21" name="Imagem 20">
            <a:extLst>
              <a:ext uri="{FF2B5EF4-FFF2-40B4-BE49-F238E27FC236}">
                <a16:creationId xmlns:a16="http://schemas.microsoft.com/office/drawing/2014/main" id="{B29F7A12-79A0-4247-A2A4-DBCF3C1ACE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5967" y="3441678"/>
            <a:ext cx="885001" cy="885001"/>
          </a:xfrm>
          <a:prstGeom prst="rect">
            <a:avLst/>
          </a:prstGeom>
        </p:spPr>
      </p:pic>
      <p:pic>
        <p:nvPicPr>
          <p:cNvPr id="22" name="Imagem 21">
            <a:extLst>
              <a:ext uri="{FF2B5EF4-FFF2-40B4-BE49-F238E27FC236}">
                <a16:creationId xmlns:a16="http://schemas.microsoft.com/office/drawing/2014/main" id="{219D9B2B-4318-FB4D-A2ED-D97696EA133D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01257" y="3482198"/>
            <a:ext cx="885001" cy="885001"/>
          </a:xfrm>
          <a:prstGeom prst="rect">
            <a:avLst/>
          </a:prstGeom>
        </p:spPr>
      </p:pic>
      <p:sp>
        <p:nvSpPr>
          <p:cNvPr id="23" name="Retângulo 22">
            <a:extLst>
              <a:ext uri="{FF2B5EF4-FFF2-40B4-BE49-F238E27FC236}">
                <a16:creationId xmlns:a16="http://schemas.microsoft.com/office/drawing/2014/main" id="{2AADFC35-D9EF-194E-A905-4DC9121F4686}"/>
              </a:ext>
            </a:extLst>
          </p:cNvPr>
          <p:cNvSpPr/>
          <p:nvPr/>
        </p:nvSpPr>
        <p:spPr>
          <a:xfrm>
            <a:off x="5843919" y="4106278"/>
            <a:ext cx="1566454" cy="66941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250000"/>
              </a:lnSpc>
            </a:pPr>
            <a:r>
              <a:rPr lang="en-GB" dirty="0">
                <a:solidFill>
                  <a:schemeClr val="accent6"/>
                </a:solidFill>
                <a:latin typeface="Roboto" panose="02000000000000000000" pitchFamily="2" charset="0"/>
              </a:rPr>
              <a:t>Security Lead</a:t>
            </a:r>
          </a:p>
        </p:txBody>
      </p:sp>
      <p:sp>
        <p:nvSpPr>
          <p:cNvPr id="24" name="Retângulo 23">
            <a:extLst>
              <a:ext uri="{FF2B5EF4-FFF2-40B4-BE49-F238E27FC236}">
                <a16:creationId xmlns:a16="http://schemas.microsoft.com/office/drawing/2014/main" id="{79CEE225-2D2D-0B4C-A38B-7CED3785386A}"/>
              </a:ext>
            </a:extLst>
          </p:cNvPr>
          <p:cNvSpPr/>
          <p:nvPr/>
        </p:nvSpPr>
        <p:spPr>
          <a:xfrm>
            <a:off x="1269017" y="4106278"/>
            <a:ext cx="1489510" cy="66941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250000"/>
              </a:lnSpc>
            </a:pPr>
            <a:r>
              <a:rPr lang="en-GB" dirty="0">
                <a:solidFill>
                  <a:schemeClr val="accent6"/>
                </a:solidFill>
                <a:latin typeface="Roboto" panose="02000000000000000000" pitchFamily="2" charset="0"/>
              </a:rPr>
              <a:t>Clinical Lead</a:t>
            </a:r>
          </a:p>
        </p:txBody>
      </p:sp>
      <p:sp>
        <p:nvSpPr>
          <p:cNvPr id="25" name="Retângulo 24">
            <a:extLst>
              <a:ext uri="{FF2B5EF4-FFF2-40B4-BE49-F238E27FC236}">
                <a16:creationId xmlns:a16="http://schemas.microsoft.com/office/drawing/2014/main" id="{0975EB2B-EE7B-0F4A-ADE3-D328EAAC318A}"/>
              </a:ext>
            </a:extLst>
          </p:cNvPr>
          <p:cNvSpPr/>
          <p:nvPr/>
        </p:nvSpPr>
        <p:spPr>
          <a:xfrm>
            <a:off x="3558629" y="4106278"/>
            <a:ext cx="1704313" cy="66941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250000"/>
              </a:lnSpc>
            </a:pPr>
            <a:r>
              <a:rPr lang="en-GB" dirty="0">
                <a:latin typeface="Roboto" panose="02000000000000000000" pitchFamily="2" charset="0"/>
              </a:rPr>
              <a:t>Resource Lead</a:t>
            </a:r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id="{64BE0EA1-02B7-AA46-9FEB-286D7B57FCC5}"/>
              </a:ext>
            </a:extLst>
          </p:cNvPr>
          <p:cNvSpPr/>
          <p:nvPr/>
        </p:nvSpPr>
        <p:spPr>
          <a:xfrm>
            <a:off x="4944963" y="2089152"/>
            <a:ext cx="2329484" cy="66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250000"/>
              </a:lnSpc>
            </a:pPr>
            <a:r>
              <a:rPr lang="en-GB" dirty="0">
                <a:solidFill>
                  <a:schemeClr val="accent6"/>
                </a:solidFill>
                <a:latin typeface="Roboto" panose="02000000000000000000" pitchFamily="2" charset="0"/>
              </a:rPr>
              <a:t>Incident Commander</a:t>
            </a:r>
          </a:p>
        </p:txBody>
      </p:sp>
      <p:cxnSp>
        <p:nvCxnSpPr>
          <p:cNvPr id="27" name="Conexão Reta Unidirecional 26">
            <a:extLst>
              <a:ext uri="{FF2B5EF4-FFF2-40B4-BE49-F238E27FC236}">
                <a16:creationId xmlns:a16="http://schemas.microsoft.com/office/drawing/2014/main" id="{A1108B2C-FB33-D947-8788-076FAC8B303E}"/>
              </a:ext>
            </a:extLst>
          </p:cNvPr>
          <p:cNvCxnSpPr>
            <a:cxnSpLocks/>
            <a:stCxn id="20" idx="2"/>
            <a:endCxn id="18" idx="0"/>
          </p:cNvCxnSpPr>
          <p:nvPr/>
        </p:nvCxnSpPr>
        <p:spPr>
          <a:xfrm flipH="1">
            <a:off x="2173178" y="2997858"/>
            <a:ext cx="2285289" cy="487146"/>
          </a:xfrm>
          <a:prstGeom prst="straightConnector1">
            <a:avLst/>
          </a:prstGeom>
          <a:ln w="38100">
            <a:solidFill>
              <a:schemeClr val="accent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exão Reta Unidirecional 27">
            <a:extLst>
              <a:ext uri="{FF2B5EF4-FFF2-40B4-BE49-F238E27FC236}">
                <a16:creationId xmlns:a16="http://schemas.microsoft.com/office/drawing/2014/main" id="{017B51F6-2063-7247-B282-C8DC08759B81}"/>
              </a:ext>
            </a:extLst>
          </p:cNvPr>
          <p:cNvCxnSpPr>
            <a:cxnSpLocks/>
            <a:stCxn id="22" idx="0"/>
            <a:endCxn id="20" idx="2"/>
          </p:cNvCxnSpPr>
          <p:nvPr/>
        </p:nvCxnSpPr>
        <p:spPr>
          <a:xfrm flipH="1" flipV="1">
            <a:off x="4458467" y="2997858"/>
            <a:ext cx="2285291" cy="484340"/>
          </a:xfrm>
          <a:prstGeom prst="straightConnector1">
            <a:avLst/>
          </a:prstGeom>
          <a:ln w="38100">
            <a:solidFill>
              <a:schemeClr val="accent2"/>
            </a:solidFill>
            <a:prstDash val="sysDot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exão Reta Unidirecional 28">
            <a:extLst>
              <a:ext uri="{FF2B5EF4-FFF2-40B4-BE49-F238E27FC236}">
                <a16:creationId xmlns:a16="http://schemas.microsoft.com/office/drawing/2014/main" id="{F68ADC60-C31E-4242-9FEC-9B038B9BA01F}"/>
              </a:ext>
            </a:extLst>
          </p:cNvPr>
          <p:cNvCxnSpPr>
            <a:cxnSpLocks/>
            <a:stCxn id="20" idx="2"/>
            <a:endCxn id="21" idx="0"/>
          </p:cNvCxnSpPr>
          <p:nvPr/>
        </p:nvCxnSpPr>
        <p:spPr>
          <a:xfrm>
            <a:off x="4458467" y="2997858"/>
            <a:ext cx="1" cy="443820"/>
          </a:xfrm>
          <a:prstGeom prst="straightConnector1">
            <a:avLst/>
          </a:prstGeom>
          <a:ln w="38100">
            <a:solidFill>
              <a:schemeClr val="accent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aixaDeTexto 1">
            <a:extLst>
              <a:ext uri="{FF2B5EF4-FFF2-40B4-BE49-F238E27FC236}">
                <a16:creationId xmlns:a16="http://schemas.microsoft.com/office/drawing/2014/main" id="{8A1B2464-7D19-0F47-818E-05AACD9030CE}"/>
              </a:ext>
            </a:extLst>
          </p:cNvPr>
          <p:cNvSpPr txBox="1"/>
          <p:nvPr/>
        </p:nvSpPr>
        <p:spPr>
          <a:xfrm>
            <a:off x="3558629" y="4770499"/>
            <a:ext cx="185820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Roboto" panose="02000000000000000000" pitchFamily="2" charset="0"/>
              </a:rPr>
              <a:t>Head nurse 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Roboto" panose="02000000000000000000" pitchFamily="2" charset="0"/>
              </a:rPr>
              <a:t>Logistician 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Roboto" panose="02000000000000000000" pitchFamily="2" charset="0"/>
              </a:rPr>
              <a:t>Pharmacist ?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C656F7CF-B867-3B41-BCF7-17E71139A4FF}"/>
              </a:ext>
            </a:extLst>
          </p:cNvPr>
          <p:cNvSpPr/>
          <p:nvPr/>
        </p:nvSpPr>
        <p:spPr>
          <a:xfrm>
            <a:off x="3432131" y="5085567"/>
            <a:ext cx="7002049" cy="608262"/>
          </a:xfrm>
          <a:prstGeom prst="rect">
            <a:avLst/>
          </a:prstGeom>
          <a:solidFill>
            <a:srgbClr val="009CDE">
              <a:alpha val="1607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dirty="0">
                <a:solidFill>
                  <a:schemeClr val="tx1"/>
                </a:solidFill>
                <a:latin typeface="Roboto" panose="02000000000000000000" pitchFamily="2" charset="0"/>
              </a:rPr>
              <a:t>Low Resource option to spare clinical staff</a:t>
            </a:r>
          </a:p>
        </p:txBody>
      </p:sp>
    </p:spTree>
    <p:extLst>
      <p:ext uri="{BB962C8B-B14F-4D97-AF65-F5344CB8AC3E}">
        <p14:creationId xmlns:p14="http://schemas.microsoft.com/office/powerpoint/2010/main" val="1068301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" name="Tabela 19">
            <a:extLst>
              <a:ext uri="{FF2B5EF4-FFF2-40B4-BE49-F238E27FC236}">
                <a16:creationId xmlns:a16="http://schemas.microsoft.com/office/drawing/2014/main" id="{AAEF1167-D0BD-9443-BD61-E02C16BD7F6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7609754"/>
              </p:ext>
            </p:extLst>
          </p:nvPr>
        </p:nvGraphicFramePr>
        <p:xfrm>
          <a:off x="479999" y="1637552"/>
          <a:ext cx="5725694" cy="47332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25694">
                  <a:extLst>
                    <a:ext uri="{9D8B030D-6E8A-4147-A177-3AD203B41FA5}">
                      <a16:colId xmlns:a16="http://schemas.microsoft.com/office/drawing/2014/main" val="1828711879"/>
                    </a:ext>
                  </a:extLst>
                </a:gridCol>
              </a:tblGrid>
              <a:tr h="394326"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0" dirty="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Resource Lead</a:t>
                      </a:r>
                      <a:endParaRPr lang="pt-PT" sz="2000" b="0" i="0" dirty="0">
                        <a:solidFill>
                          <a:schemeClr val="bg1"/>
                        </a:solidFill>
                        <a:effectLst/>
                        <a:latin typeface="Roboto" panose="02000000000000000000" pitchFamily="2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EE7D3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1901737"/>
                  </a:ext>
                </a:extLst>
              </a:tr>
              <a:tr h="4338942">
                <a:tc>
                  <a:txBody>
                    <a:bodyPr/>
                    <a:lstStyle/>
                    <a:p>
                      <a:pPr marL="0" indent="0" algn="r" rtl="1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fa-IR" sz="18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B Nazanin" panose="00000400000000000000" pitchFamily="2" charset="-78"/>
                        </a:rPr>
                        <a:t>جلیقه‌ی ایمنی با قابلیت دید بالا را بپوشید</a:t>
                      </a:r>
                      <a:r>
                        <a:rPr lang="en-US" sz="180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B Nazanin" panose="00000400000000000000" pitchFamily="2" charset="-78"/>
                        </a:rPr>
                        <a:t>.</a:t>
                      </a:r>
                    </a:p>
                    <a:p>
                      <a:pPr marL="0" indent="0" algn="r" rtl="1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fa-IR" sz="18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B Nazanin" panose="00000400000000000000" pitchFamily="2" charset="-78"/>
                        </a:rPr>
                        <a:t>با تیم فرماندهی حادثه</a:t>
                      </a:r>
                      <a:r>
                        <a:rPr lang="en-US" sz="180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B Nazanin" panose="00000400000000000000" pitchFamily="2" charset="-78"/>
                        </a:rPr>
                        <a:t> (ICT) </a:t>
                      </a:r>
                      <a:r>
                        <a:rPr lang="fa-IR" sz="18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B Nazanin" panose="00000400000000000000" pitchFamily="2" charset="-78"/>
                        </a:rPr>
                        <a:t>ملاقات کنید</a:t>
                      </a:r>
                      <a:r>
                        <a:rPr lang="en-US" sz="180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B Nazanin" panose="00000400000000000000" pitchFamily="2" charset="-78"/>
                        </a:rPr>
                        <a:t>.</a:t>
                      </a:r>
                    </a:p>
                    <a:p>
                      <a:pPr marL="0" indent="0" algn="r" rtl="1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fa-IR" sz="18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B Nazanin" panose="00000400000000000000" pitchFamily="2" charset="-78"/>
                        </a:rPr>
                        <a:t>وظایف را بین پرستاران، کارکنان بیمارستان و داوطلبان تقسیم کنید</a:t>
                      </a:r>
                      <a:r>
                        <a:rPr lang="en-US" sz="180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B Nazanin" panose="00000400000000000000" pitchFamily="2" charset="-78"/>
                        </a:rPr>
                        <a:t>:</a:t>
                      </a:r>
                    </a:p>
                    <a:p>
                      <a:pPr marL="285750" lvl="0" indent="-285750" algn="r" rtl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fa-IR" sz="18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B Nazanin" panose="00000400000000000000" pitchFamily="2" charset="-78"/>
                        </a:rPr>
                        <a:t>آماده‌سازی منطقه قرمز و منطقه سبز (برای تخلیه)</a:t>
                      </a:r>
                      <a:endParaRPr lang="en-US" sz="1800" i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B Nazanin" panose="00000400000000000000" pitchFamily="2" charset="-78"/>
                      </a:endParaRPr>
                    </a:p>
                    <a:p>
                      <a:pPr marL="285750" lvl="0" indent="-285750" algn="r" rtl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fa-IR" sz="18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B Nazanin" panose="00000400000000000000" pitchFamily="2" charset="-78"/>
                        </a:rPr>
                        <a:t>باز کردن کیت</a:t>
                      </a:r>
                      <a:r>
                        <a:rPr lang="en-US" sz="180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B Nazanin" panose="00000400000000000000" pitchFamily="2" charset="-78"/>
                        </a:rPr>
                        <a:t> EU MCM</a:t>
                      </a:r>
                    </a:p>
                    <a:p>
                      <a:pPr marL="285750" lvl="0" indent="-285750" algn="r" rtl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fa-IR" sz="18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B Nazanin" panose="00000400000000000000" pitchFamily="2" charset="-78"/>
                        </a:rPr>
                        <a:t>بسیج کیت‌های منطقه قرمز</a:t>
                      </a:r>
                      <a:endParaRPr lang="en-US" sz="1800" i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B Nazanin" panose="00000400000000000000" pitchFamily="2" charset="-78"/>
                      </a:endParaRPr>
                    </a:p>
                    <a:p>
                      <a:pPr marL="285750" lvl="0" indent="-285750" algn="r" rtl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fa-IR" sz="18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B Nazanin" panose="00000400000000000000" pitchFamily="2" charset="-78"/>
                        </a:rPr>
                        <a:t>بسیج کیت تریاژ</a:t>
                      </a:r>
                      <a:endParaRPr lang="en-US" sz="1800" i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B Nazanin" panose="00000400000000000000" pitchFamily="2" charset="-78"/>
                      </a:endParaRPr>
                    </a:p>
                    <a:p>
                      <a:pPr marL="285750" lvl="0" indent="-285750" algn="r" rtl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fa-IR" sz="18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B Nazanin" panose="00000400000000000000" pitchFamily="2" charset="-78"/>
                        </a:rPr>
                        <a:t>بسیج کیت منطقه سبز</a:t>
                      </a:r>
                      <a:endParaRPr lang="en-US" sz="1800" i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B Nazanin" panose="00000400000000000000" pitchFamily="2" charset="-78"/>
                      </a:endParaRPr>
                    </a:p>
                    <a:p>
                      <a:pPr algn="r" rtl="1">
                        <a:lnSpc>
                          <a:spcPct val="150000"/>
                        </a:lnSpc>
                      </a:pPr>
                      <a:r>
                        <a:rPr lang="fa-IR" sz="18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B Nazanin" panose="00000400000000000000" pitchFamily="2" charset="-78"/>
                        </a:rPr>
                        <a:t>برانکاردها، تخت‌های چرخ‌دار و صندلی‌های چرخ‌دار بیرون از بخش اورژانس قرار داده شوند و کاملاً در دسترس باشند</a:t>
                      </a:r>
                      <a:endParaRPr lang="en-US" sz="800" b="0" i="0" dirty="0">
                        <a:effectLst/>
                        <a:latin typeface="Roboto" panose="02000000000000000000" pitchFamily="2" charset="0"/>
                        <a:ea typeface="SimSun" panose="02010600030101010101" pitchFamily="2" charset="-122"/>
                        <a:cs typeface="B Nazanin" panose="00000400000000000000" pitchFamily="2" charset="-78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3300680"/>
                  </a:ext>
                </a:extLst>
              </a:tr>
            </a:tbl>
          </a:graphicData>
        </a:graphic>
      </p:graphicFrame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E7D82E6A-DA77-5C4F-A196-C36FE86DCB0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GB" b="1" dirty="0"/>
              <a:t>Action Card </a:t>
            </a:r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D708FD58-DBCD-9A43-95A7-8F213F51AC8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74CE0EA-F3B5-4684-BA10-C594598FDB9C}" type="slidenum">
              <a:rPr lang="en-GB" noProof="0" smtClean="0"/>
              <a:pPr/>
              <a:t>4</a:t>
            </a:fld>
            <a:endParaRPr lang="en-GB" noProof="0" dirty="0"/>
          </a:p>
        </p:txBody>
      </p:sp>
      <p:sp>
        <p:nvSpPr>
          <p:cNvPr id="8" name="Título 7">
            <a:extLst>
              <a:ext uri="{FF2B5EF4-FFF2-40B4-BE49-F238E27FC236}">
                <a16:creationId xmlns:a16="http://schemas.microsoft.com/office/drawing/2014/main" id="{EC03B4E9-3780-A34A-9F27-2E5D46B695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chemeClr val="accent1">
                    <a:lumMod val="75000"/>
                  </a:schemeClr>
                </a:solidFill>
              </a:rPr>
              <a:t>What should the Resource Lead do ?</a:t>
            </a:r>
          </a:p>
        </p:txBody>
      </p:sp>
      <p:graphicFrame>
        <p:nvGraphicFramePr>
          <p:cNvPr id="10" name="Tabela 19">
            <a:extLst>
              <a:ext uri="{FF2B5EF4-FFF2-40B4-BE49-F238E27FC236}">
                <a16:creationId xmlns:a16="http://schemas.microsoft.com/office/drawing/2014/main" id="{E3369B15-30EF-CE43-98D6-D5FCCBB13D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8253920"/>
              </p:ext>
            </p:extLst>
          </p:nvPr>
        </p:nvGraphicFramePr>
        <p:xfrm>
          <a:off x="6306348" y="1637552"/>
          <a:ext cx="5725694" cy="47332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25694">
                  <a:extLst>
                    <a:ext uri="{9D8B030D-6E8A-4147-A177-3AD203B41FA5}">
                      <a16:colId xmlns:a16="http://schemas.microsoft.com/office/drawing/2014/main" val="1828711879"/>
                    </a:ext>
                  </a:extLst>
                </a:gridCol>
              </a:tblGrid>
              <a:tr h="35198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0" dirty="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Resource Lead</a:t>
                      </a:r>
                      <a:endParaRPr lang="pt-PT" sz="2000" b="0" i="0" dirty="0">
                        <a:solidFill>
                          <a:schemeClr val="bg1"/>
                        </a:solidFill>
                        <a:effectLst/>
                        <a:latin typeface="Roboto" panose="02000000000000000000" pitchFamily="2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EE7D3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1901737"/>
                  </a:ext>
                </a:extLst>
              </a:tr>
              <a:tr h="4381287">
                <a:tc>
                  <a:txBody>
                    <a:bodyPr/>
                    <a:lstStyle/>
                    <a:p>
                      <a:pPr marL="514350" indent="-285750" algn="r" rtl="1">
                        <a:lnSpc>
                          <a:spcPct val="115000"/>
                        </a:lnSpc>
                        <a:spcAft>
                          <a:spcPts val="10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fa-IR" sz="1800" b="1" kern="100" dirty="0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B Nazanin" panose="00000400000000000000" pitchFamily="2" charset="-78"/>
                        </a:rPr>
                        <a:t>ایجاد یا گسترش گروه نیروهای کمکی و برانکاردبران</a:t>
                      </a:r>
                      <a:endParaRPr lang="en-US" sz="1800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B Nazanin" panose="00000400000000000000" pitchFamily="2" charset="-78"/>
                      </a:endParaRPr>
                    </a:p>
                    <a:p>
                      <a:pPr marL="514350" indent="-285750" algn="r" rtl="1">
                        <a:lnSpc>
                          <a:spcPct val="115000"/>
                        </a:lnSpc>
                        <a:spcAft>
                          <a:spcPts val="10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fa-IR" sz="1800" b="1" kern="100" dirty="0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B Nazanin" panose="00000400000000000000" pitchFamily="2" charset="-78"/>
                        </a:rPr>
                        <a:t>تشکیل تیم‌های یک‌به‌یک (پزشک:پرستار) در محل تجمیع نیروها</a:t>
                      </a:r>
                      <a:endParaRPr lang="en-US" sz="1800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B Nazanin" panose="00000400000000000000" pitchFamily="2" charset="-78"/>
                      </a:endParaRPr>
                    </a:p>
                    <a:p>
                      <a:pPr marL="514350" indent="-285750" algn="r" rtl="1">
                        <a:lnSpc>
                          <a:spcPct val="115000"/>
                        </a:lnSpc>
                        <a:spcAft>
                          <a:spcPts val="10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fa-IR" sz="1800" b="1" kern="100" dirty="0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B Nazanin" panose="00000400000000000000" pitchFamily="2" charset="-78"/>
                        </a:rPr>
                        <a:t>هماهنگی با مسئول بالینی برای شروع ترخیص یا انتقال بیماران قبلی به سایر بخش‌ها</a:t>
                      </a:r>
                      <a:endParaRPr lang="en-US" sz="1800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B Nazanin" panose="00000400000000000000" pitchFamily="2" charset="-78"/>
                      </a:endParaRPr>
                    </a:p>
                    <a:p>
                      <a:pPr marL="514350" indent="-285750" algn="r" rtl="1">
                        <a:lnSpc>
                          <a:spcPct val="115000"/>
                        </a:lnSpc>
                        <a:spcAft>
                          <a:spcPts val="10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fa-IR" sz="1800" b="1" kern="100" dirty="0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B Nazanin" panose="00000400000000000000" pitchFamily="2" charset="-78"/>
                        </a:rPr>
                        <a:t>هماهنگی با سرپرستاران بخش‌های دیگر و مدیر پرستاری برای تسهیل جریان بیماران</a:t>
                      </a:r>
                      <a:endParaRPr lang="en-US" sz="1800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B Nazanin" panose="00000400000000000000" pitchFamily="2" charset="-78"/>
                      </a:endParaRPr>
                    </a:p>
                    <a:p>
                      <a:pPr marL="514350" indent="-285750" algn="r" rtl="1">
                        <a:lnSpc>
                          <a:spcPct val="115000"/>
                        </a:lnSpc>
                        <a:spcAft>
                          <a:spcPts val="10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fa-IR" sz="1800" b="1" kern="100" dirty="0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B Nazanin" panose="00000400000000000000" pitchFamily="2" charset="-78"/>
                        </a:rPr>
                        <a:t>دریافت وضعیت فعلی تخت‌ها همراه با به‌روزرسانی تعداد تخت‌های موجود در بخش اورژانس و گزارش به تیم فرماندهی حادثه</a:t>
                      </a:r>
                      <a:endParaRPr lang="en-US" sz="1800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B Nazanin" panose="00000400000000000000" pitchFamily="2" charset="-78"/>
                      </a:endParaRPr>
                    </a:p>
                    <a:p>
                      <a:pPr marL="514350" indent="-285750" algn="r" rtl="1">
                        <a:lnSpc>
                          <a:spcPct val="115000"/>
                        </a:lnSpc>
                        <a:spcAft>
                          <a:spcPts val="10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fa-IR" sz="1800" b="1" kern="100" dirty="0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B Nazanin" panose="00000400000000000000" pitchFamily="2" charset="-78"/>
                        </a:rPr>
                        <a:t>اطمینان از وجود مقدار کافی ملزومات، دارو و تجهیزات</a:t>
                      </a:r>
                      <a:endParaRPr lang="en-US" sz="1800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B Nazanin" panose="00000400000000000000" pitchFamily="2" charset="-78"/>
                      </a:endParaRPr>
                    </a:p>
                    <a:p>
                      <a:pPr marL="514350" indent="-285750" algn="r" rtl="1">
                        <a:lnSpc>
                          <a:spcPct val="115000"/>
                        </a:lnSpc>
                        <a:spcAft>
                          <a:spcPts val="10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fa-IR" sz="1800" b="1" kern="100" dirty="0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B Nazanin" panose="00000400000000000000" pitchFamily="2" charset="-78"/>
                        </a:rPr>
                        <a:t>سازماندهی مجدد شیفت‌ها و تماس با کارکنان خارج‌از‌شیفت جهت فراخوان</a:t>
                      </a:r>
                      <a:endParaRPr lang="en-US" sz="1800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B Nazanin" panose="00000400000000000000" pitchFamily="2" charset="-78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330068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29764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Número do Diapositivo 1">
            <a:extLst>
              <a:ext uri="{FF2B5EF4-FFF2-40B4-BE49-F238E27FC236}">
                <a16:creationId xmlns:a16="http://schemas.microsoft.com/office/drawing/2014/main" id="{158FC47E-C75D-DE41-A0A9-2B5FFA1B9F7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74CE0EA-F3B5-4684-BA10-C594598FDB9C}" type="slidenum">
              <a:rPr lang="en-GB" noProof="0" smtClean="0"/>
              <a:pPr/>
              <a:t>5</a:t>
            </a:fld>
            <a:endParaRPr lang="en-GB" noProof="0" dirty="0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11EEA4FD-22A6-D142-A4D9-D8EE8C1BCB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chemeClr val="accent1">
                    <a:lumMod val="75000"/>
                  </a:schemeClr>
                </a:solidFill>
              </a:rPr>
              <a:t>Ensure clear communication channels </a:t>
            </a:r>
          </a:p>
        </p:txBody>
      </p:sp>
      <p:sp>
        <p:nvSpPr>
          <p:cNvPr id="46" name="Marcador de Posição do Texto 2">
            <a:extLst>
              <a:ext uri="{FF2B5EF4-FFF2-40B4-BE49-F238E27FC236}">
                <a16:creationId xmlns:a16="http://schemas.microsoft.com/office/drawing/2014/main" id="{B3CB0901-C13C-374C-B3F3-03CDCFD6536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0485" y="1188003"/>
            <a:ext cx="8160000" cy="288925"/>
          </a:xfrm>
        </p:spPr>
        <p:txBody>
          <a:bodyPr>
            <a:normAutofit/>
          </a:bodyPr>
          <a:lstStyle/>
          <a:p>
            <a:r>
              <a:rPr lang="en-GB" b="1" dirty="0"/>
              <a:t>Delegate tasks !</a:t>
            </a:r>
          </a:p>
        </p:txBody>
      </p:sp>
      <p:pic>
        <p:nvPicPr>
          <p:cNvPr id="47" name="Imagem 46">
            <a:extLst>
              <a:ext uri="{FF2B5EF4-FFF2-40B4-BE49-F238E27FC236}">
                <a16:creationId xmlns:a16="http://schemas.microsoft.com/office/drawing/2014/main" id="{7BC9E2F7-9079-EE42-8182-B83EC965C7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84481" y="1011825"/>
            <a:ext cx="3251200" cy="3251200"/>
          </a:xfrm>
          <a:prstGeom prst="rect">
            <a:avLst/>
          </a:prstGeom>
        </p:spPr>
      </p:pic>
      <p:sp>
        <p:nvSpPr>
          <p:cNvPr id="48" name="Oval 47">
            <a:extLst>
              <a:ext uri="{FF2B5EF4-FFF2-40B4-BE49-F238E27FC236}">
                <a16:creationId xmlns:a16="http://schemas.microsoft.com/office/drawing/2014/main" id="{4BE63D95-A58B-5148-A3E5-FA6736F14AC6}"/>
              </a:ext>
            </a:extLst>
          </p:cNvPr>
          <p:cNvSpPr/>
          <p:nvPr/>
        </p:nvSpPr>
        <p:spPr>
          <a:xfrm>
            <a:off x="2295748" y="3591454"/>
            <a:ext cx="2514383" cy="2514383"/>
          </a:xfrm>
          <a:prstGeom prst="ellipse">
            <a:avLst/>
          </a:prstGeom>
          <a:solidFill>
            <a:srgbClr val="D20004">
              <a:alpha val="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ACFF6DC6-2659-0841-9D71-D2765589896D}"/>
              </a:ext>
            </a:extLst>
          </p:cNvPr>
          <p:cNvSpPr/>
          <p:nvPr/>
        </p:nvSpPr>
        <p:spPr>
          <a:xfrm>
            <a:off x="183495" y="4036402"/>
            <a:ext cx="2514383" cy="2514383"/>
          </a:xfrm>
          <a:prstGeom prst="ellipse">
            <a:avLst/>
          </a:prstGeom>
          <a:solidFill>
            <a:srgbClr val="00B050">
              <a:alpha val="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50" name="Agrupar 49">
            <a:extLst>
              <a:ext uri="{FF2B5EF4-FFF2-40B4-BE49-F238E27FC236}">
                <a16:creationId xmlns:a16="http://schemas.microsoft.com/office/drawing/2014/main" id="{20BC54B9-9738-B44F-8EDF-FEBB0761E914}"/>
              </a:ext>
            </a:extLst>
          </p:cNvPr>
          <p:cNvGrpSpPr/>
          <p:nvPr/>
        </p:nvGrpSpPr>
        <p:grpSpPr>
          <a:xfrm>
            <a:off x="2687868" y="4107957"/>
            <a:ext cx="1770002" cy="891775"/>
            <a:chOff x="1251659" y="1765122"/>
            <a:chExt cx="1770002" cy="891775"/>
          </a:xfrm>
        </p:grpSpPr>
        <p:pic>
          <p:nvPicPr>
            <p:cNvPr id="51" name="Imagem 50">
              <a:extLst>
                <a:ext uri="{FF2B5EF4-FFF2-40B4-BE49-F238E27FC236}">
                  <a16:creationId xmlns:a16="http://schemas.microsoft.com/office/drawing/2014/main" id="{E72C8997-7A4D-2A45-81BF-9631EC3B9D6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136660" y="1765122"/>
              <a:ext cx="885001" cy="885001"/>
            </a:xfrm>
            <a:prstGeom prst="rect">
              <a:avLst/>
            </a:prstGeom>
          </p:spPr>
        </p:pic>
        <p:pic>
          <p:nvPicPr>
            <p:cNvPr id="52" name="Imagem 51">
              <a:extLst>
                <a:ext uri="{FF2B5EF4-FFF2-40B4-BE49-F238E27FC236}">
                  <a16:creationId xmlns:a16="http://schemas.microsoft.com/office/drawing/2014/main" id="{44781315-2C0D-C743-9903-03010A4E8A1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51659" y="1771896"/>
              <a:ext cx="885001" cy="885001"/>
            </a:xfrm>
            <a:prstGeom prst="rect">
              <a:avLst/>
            </a:prstGeom>
          </p:spPr>
        </p:pic>
      </p:grpSp>
      <p:grpSp>
        <p:nvGrpSpPr>
          <p:cNvPr id="53" name="Agrupar 52">
            <a:extLst>
              <a:ext uri="{FF2B5EF4-FFF2-40B4-BE49-F238E27FC236}">
                <a16:creationId xmlns:a16="http://schemas.microsoft.com/office/drawing/2014/main" id="{08CBAE22-A43A-9341-A19F-B39F92F697DC}"/>
              </a:ext>
            </a:extLst>
          </p:cNvPr>
          <p:cNvGrpSpPr/>
          <p:nvPr/>
        </p:nvGrpSpPr>
        <p:grpSpPr>
          <a:xfrm>
            <a:off x="571562" y="5211270"/>
            <a:ext cx="1770003" cy="898470"/>
            <a:chOff x="1251658" y="2723304"/>
            <a:chExt cx="1770003" cy="898470"/>
          </a:xfrm>
        </p:grpSpPr>
        <p:pic>
          <p:nvPicPr>
            <p:cNvPr id="54" name="Imagem 53">
              <a:extLst>
                <a:ext uri="{FF2B5EF4-FFF2-40B4-BE49-F238E27FC236}">
                  <a16:creationId xmlns:a16="http://schemas.microsoft.com/office/drawing/2014/main" id="{6343ABE7-C0A2-DE4E-B66A-11D2A162F5B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51658" y="2723304"/>
              <a:ext cx="885001" cy="885001"/>
            </a:xfrm>
            <a:prstGeom prst="rect">
              <a:avLst/>
            </a:prstGeom>
          </p:spPr>
        </p:pic>
        <p:pic>
          <p:nvPicPr>
            <p:cNvPr id="55" name="Imagem 54">
              <a:extLst>
                <a:ext uri="{FF2B5EF4-FFF2-40B4-BE49-F238E27FC236}">
                  <a16:creationId xmlns:a16="http://schemas.microsoft.com/office/drawing/2014/main" id="{EFB27E17-43BD-BB4D-8587-63462AFCD2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138296" y="2738409"/>
              <a:ext cx="883365" cy="883365"/>
            </a:xfrm>
            <a:prstGeom prst="rect">
              <a:avLst/>
            </a:prstGeom>
          </p:spPr>
        </p:pic>
      </p:grpSp>
      <p:pic>
        <p:nvPicPr>
          <p:cNvPr id="56" name="Imagem 55">
            <a:extLst>
              <a:ext uri="{FF2B5EF4-FFF2-40B4-BE49-F238E27FC236}">
                <a16:creationId xmlns:a16="http://schemas.microsoft.com/office/drawing/2014/main" id="{D26F2032-EC95-FC41-A874-2CD1750D335E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89374" y="4811873"/>
            <a:ext cx="885001" cy="885001"/>
          </a:xfrm>
          <a:prstGeom prst="rect">
            <a:avLst/>
          </a:prstGeom>
        </p:spPr>
      </p:pic>
      <p:pic>
        <p:nvPicPr>
          <p:cNvPr id="57" name="Imagem 56">
            <a:extLst>
              <a:ext uri="{FF2B5EF4-FFF2-40B4-BE49-F238E27FC236}">
                <a16:creationId xmlns:a16="http://schemas.microsoft.com/office/drawing/2014/main" id="{D5442D53-0C5A-5945-9AC9-0B5A853EBA7F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4062" y="4114730"/>
            <a:ext cx="885001" cy="885001"/>
          </a:xfrm>
          <a:prstGeom prst="rect">
            <a:avLst/>
          </a:prstGeom>
        </p:spPr>
      </p:pic>
      <p:pic>
        <p:nvPicPr>
          <p:cNvPr id="58" name="Imagem 57">
            <a:extLst>
              <a:ext uri="{FF2B5EF4-FFF2-40B4-BE49-F238E27FC236}">
                <a16:creationId xmlns:a16="http://schemas.microsoft.com/office/drawing/2014/main" id="{C6C553DC-7C90-5B4A-A343-4059868B4F74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30367" y="2836262"/>
            <a:ext cx="885001" cy="885001"/>
          </a:xfrm>
          <a:prstGeom prst="rect">
            <a:avLst/>
          </a:prstGeom>
        </p:spPr>
      </p:pic>
      <p:pic>
        <p:nvPicPr>
          <p:cNvPr id="59" name="Imagem 58">
            <a:extLst>
              <a:ext uri="{FF2B5EF4-FFF2-40B4-BE49-F238E27FC236}">
                <a16:creationId xmlns:a16="http://schemas.microsoft.com/office/drawing/2014/main" id="{AAB7C2E9-EF06-C448-8117-D04CED97421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22505" y="1569573"/>
            <a:ext cx="885001" cy="885001"/>
          </a:xfrm>
          <a:prstGeom prst="rect">
            <a:avLst/>
          </a:prstGeom>
        </p:spPr>
      </p:pic>
      <p:pic>
        <p:nvPicPr>
          <p:cNvPr id="60" name="Imagem 59">
            <a:extLst>
              <a:ext uri="{FF2B5EF4-FFF2-40B4-BE49-F238E27FC236}">
                <a16:creationId xmlns:a16="http://schemas.microsoft.com/office/drawing/2014/main" id="{7FF7136F-8F1C-4740-9A5F-AA2CDB4286C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19822" y="2836631"/>
            <a:ext cx="885001" cy="885001"/>
          </a:xfrm>
          <a:prstGeom prst="rect">
            <a:avLst/>
          </a:prstGeom>
        </p:spPr>
      </p:pic>
      <p:pic>
        <p:nvPicPr>
          <p:cNvPr id="61" name="Imagem 60">
            <a:extLst>
              <a:ext uri="{FF2B5EF4-FFF2-40B4-BE49-F238E27FC236}">
                <a16:creationId xmlns:a16="http://schemas.microsoft.com/office/drawing/2014/main" id="{0B1DD3C3-EB3C-774C-9444-A5CD43E02D6F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78797" y="2836630"/>
            <a:ext cx="885001" cy="885001"/>
          </a:xfrm>
          <a:prstGeom prst="rect">
            <a:avLst/>
          </a:prstGeom>
        </p:spPr>
      </p:pic>
      <p:cxnSp>
        <p:nvCxnSpPr>
          <p:cNvPr id="62" name="Conexão Reta Unidirecional 61">
            <a:extLst>
              <a:ext uri="{FF2B5EF4-FFF2-40B4-BE49-F238E27FC236}">
                <a16:creationId xmlns:a16="http://schemas.microsoft.com/office/drawing/2014/main" id="{EEF0345E-5101-1B41-8F50-91FD87756CF3}"/>
              </a:ext>
            </a:extLst>
          </p:cNvPr>
          <p:cNvCxnSpPr>
            <a:cxnSpLocks/>
            <a:stCxn id="59" idx="2"/>
            <a:endCxn id="60" idx="0"/>
          </p:cNvCxnSpPr>
          <p:nvPr/>
        </p:nvCxnSpPr>
        <p:spPr>
          <a:xfrm>
            <a:off x="4965006" y="2454574"/>
            <a:ext cx="497317" cy="382057"/>
          </a:xfrm>
          <a:prstGeom prst="straightConnector1">
            <a:avLst/>
          </a:prstGeom>
          <a:ln w="38100">
            <a:solidFill>
              <a:schemeClr val="accent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Conexão Reta Unidirecional 62">
            <a:extLst>
              <a:ext uri="{FF2B5EF4-FFF2-40B4-BE49-F238E27FC236}">
                <a16:creationId xmlns:a16="http://schemas.microsoft.com/office/drawing/2014/main" id="{D7962C24-071E-4447-9913-A7B018206FD0}"/>
              </a:ext>
            </a:extLst>
          </p:cNvPr>
          <p:cNvCxnSpPr>
            <a:cxnSpLocks/>
            <a:stCxn id="61" idx="0"/>
            <a:endCxn id="59" idx="2"/>
          </p:cNvCxnSpPr>
          <p:nvPr/>
        </p:nvCxnSpPr>
        <p:spPr>
          <a:xfrm flipH="1" flipV="1">
            <a:off x="4965006" y="2454574"/>
            <a:ext cx="2356292" cy="382056"/>
          </a:xfrm>
          <a:prstGeom prst="straightConnector1">
            <a:avLst/>
          </a:prstGeom>
          <a:ln w="38100">
            <a:solidFill>
              <a:schemeClr val="bg1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Conexão Reta Unidirecional 63">
            <a:extLst>
              <a:ext uri="{FF2B5EF4-FFF2-40B4-BE49-F238E27FC236}">
                <a16:creationId xmlns:a16="http://schemas.microsoft.com/office/drawing/2014/main" id="{89AE1501-1572-D648-8D90-ADA066834394}"/>
              </a:ext>
            </a:extLst>
          </p:cNvPr>
          <p:cNvCxnSpPr>
            <a:cxnSpLocks/>
            <a:stCxn id="59" idx="2"/>
            <a:endCxn id="58" idx="0"/>
          </p:cNvCxnSpPr>
          <p:nvPr/>
        </p:nvCxnSpPr>
        <p:spPr>
          <a:xfrm flipH="1">
            <a:off x="3572868" y="2454574"/>
            <a:ext cx="1392138" cy="381688"/>
          </a:xfrm>
          <a:prstGeom prst="straightConnector1">
            <a:avLst/>
          </a:prstGeom>
          <a:ln w="38100">
            <a:solidFill>
              <a:schemeClr val="bg1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Conexão Reta Unidirecional 64">
            <a:extLst>
              <a:ext uri="{FF2B5EF4-FFF2-40B4-BE49-F238E27FC236}">
                <a16:creationId xmlns:a16="http://schemas.microsoft.com/office/drawing/2014/main" id="{989B6EDE-701D-1748-9556-1746A336124B}"/>
              </a:ext>
            </a:extLst>
          </p:cNvPr>
          <p:cNvCxnSpPr>
            <a:cxnSpLocks/>
            <a:stCxn id="58" idx="1"/>
            <a:endCxn id="57" idx="0"/>
          </p:cNvCxnSpPr>
          <p:nvPr/>
        </p:nvCxnSpPr>
        <p:spPr>
          <a:xfrm flipH="1">
            <a:off x="1456563" y="3278763"/>
            <a:ext cx="1673804" cy="835967"/>
          </a:xfrm>
          <a:prstGeom prst="straightConnector1">
            <a:avLst/>
          </a:prstGeom>
          <a:ln w="38100">
            <a:solidFill>
              <a:schemeClr val="bg1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Conexão Reta Unidirecional 65">
            <a:extLst>
              <a:ext uri="{FF2B5EF4-FFF2-40B4-BE49-F238E27FC236}">
                <a16:creationId xmlns:a16="http://schemas.microsoft.com/office/drawing/2014/main" id="{07D2FBD8-47C8-6B45-A5E5-0A6BF6FC8C0A}"/>
              </a:ext>
            </a:extLst>
          </p:cNvPr>
          <p:cNvCxnSpPr>
            <a:cxnSpLocks/>
            <a:stCxn id="58" idx="2"/>
            <a:endCxn id="52" idx="0"/>
          </p:cNvCxnSpPr>
          <p:nvPr/>
        </p:nvCxnSpPr>
        <p:spPr>
          <a:xfrm flipH="1">
            <a:off x="3130369" y="3721263"/>
            <a:ext cx="442499" cy="393468"/>
          </a:xfrm>
          <a:prstGeom prst="straightConnector1">
            <a:avLst/>
          </a:prstGeom>
          <a:ln w="38100">
            <a:solidFill>
              <a:schemeClr val="bg1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Conexão Reta Unidirecional 66">
            <a:extLst>
              <a:ext uri="{FF2B5EF4-FFF2-40B4-BE49-F238E27FC236}">
                <a16:creationId xmlns:a16="http://schemas.microsoft.com/office/drawing/2014/main" id="{A501530A-1375-EE4F-AD2E-027789A2C04C}"/>
              </a:ext>
            </a:extLst>
          </p:cNvPr>
          <p:cNvCxnSpPr>
            <a:cxnSpLocks/>
            <a:stCxn id="58" idx="2"/>
            <a:endCxn id="51" idx="0"/>
          </p:cNvCxnSpPr>
          <p:nvPr/>
        </p:nvCxnSpPr>
        <p:spPr>
          <a:xfrm>
            <a:off x="3572868" y="3721263"/>
            <a:ext cx="442502" cy="386694"/>
          </a:xfrm>
          <a:prstGeom prst="straightConnector1">
            <a:avLst/>
          </a:prstGeom>
          <a:ln w="38100">
            <a:solidFill>
              <a:schemeClr val="bg1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Conexão Reta Unidirecional 67">
            <a:extLst>
              <a:ext uri="{FF2B5EF4-FFF2-40B4-BE49-F238E27FC236}">
                <a16:creationId xmlns:a16="http://schemas.microsoft.com/office/drawing/2014/main" id="{BE1487D6-5DBD-0445-928D-EDA617862A58}"/>
              </a:ext>
            </a:extLst>
          </p:cNvPr>
          <p:cNvCxnSpPr>
            <a:cxnSpLocks/>
            <a:stCxn id="57" idx="2"/>
            <a:endCxn id="54" idx="0"/>
          </p:cNvCxnSpPr>
          <p:nvPr/>
        </p:nvCxnSpPr>
        <p:spPr>
          <a:xfrm flipH="1">
            <a:off x="1014063" y="4999731"/>
            <a:ext cx="442500" cy="211539"/>
          </a:xfrm>
          <a:prstGeom prst="straightConnector1">
            <a:avLst/>
          </a:prstGeom>
          <a:ln w="38100">
            <a:solidFill>
              <a:schemeClr val="bg1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Conexão Reta Unidirecional 68">
            <a:extLst>
              <a:ext uri="{FF2B5EF4-FFF2-40B4-BE49-F238E27FC236}">
                <a16:creationId xmlns:a16="http://schemas.microsoft.com/office/drawing/2014/main" id="{E2F871F3-C23F-8C48-91BD-29C3C7E63F4C}"/>
              </a:ext>
            </a:extLst>
          </p:cNvPr>
          <p:cNvCxnSpPr>
            <a:cxnSpLocks/>
            <a:stCxn id="57" idx="2"/>
            <a:endCxn id="55" idx="0"/>
          </p:cNvCxnSpPr>
          <p:nvPr/>
        </p:nvCxnSpPr>
        <p:spPr>
          <a:xfrm>
            <a:off x="1456563" y="4999731"/>
            <a:ext cx="443320" cy="225826"/>
          </a:xfrm>
          <a:prstGeom prst="straightConnector1">
            <a:avLst/>
          </a:prstGeom>
          <a:ln w="38100">
            <a:solidFill>
              <a:schemeClr val="bg1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Conexão Reta Unidirecional 69">
            <a:extLst>
              <a:ext uri="{FF2B5EF4-FFF2-40B4-BE49-F238E27FC236}">
                <a16:creationId xmlns:a16="http://schemas.microsoft.com/office/drawing/2014/main" id="{14257224-8768-1E45-B3D1-D13B9D4D77B6}"/>
              </a:ext>
            </a:extLst>
          </p:cNvPr>
          <p:cNvCxnSpPr>
            <a:cxnSpLocks/>
            <a:stCxn id="60" idx="2"/>
            <a:endCxn id="56" idx="0"/>
          </p:cNvCxnSpPr>
          <p:nvPr/>
        </p:nvCxnSpPr>
        <p:spPr>
          <a:xfrm flipH="1">
            <a:off x="5031875" y="3721632"/>
            <a:ext cx="430448" cy="1090241"/>
          </a:xfrm>
          <a:prstGeom prst="straightConnector1">
            <a:avLst/>
          </a:prstGeom>
          <a:ln w="38100">
            <a:solidFill>
              <a:schemeClr val="accent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Conexão Reta Unidirecional 70">
            <a:extLst>
              <a:ext uri="{FF2B5EF4-FFF2-40B4-BE49-F238E27FC236}">
                <a16:creationId xmlns:a16="http://schemas.microsoft.com/office/drawing/2014/main" id="{C3A6A422-6CAD-0947-AC5B-920380A4115C}"/>
              </a:ext>
            </a:extLst>
          </p:cNvPr>
          <p:cNvCxnSpPr>
            <a:cxnSpLocks/>
            <a:stCxn id="61" idx="2"/>
          </p:cNvCxnSpPr>
          <p:nvPr/>
        </p:nvCxnSpPr>
        <p:spPr>
          <a:xfrm>
            <a:off x="7321298" y="3721631"/>
            <a:ext cx="1244" cy="393663"/>
          </a:xfrm>
          <a:prstGeom prst="straightConnector1">
            <a:avLst/>
          </a:prstGeom>
          <a:ln w="38100">
            <a:solidFill>
              <a:schemeClr val="accent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Conexão Reta Unidirecional 71">
            <a:extLst>
              <a:ext uri="{FF2B5EF4-FFF2-40B4-BE49-F238E27FC236}">
                <a16:creationId xmlns:a16="http://schemas.microsoft.com/office/drawing/2014/main" id="{252901D0-2188-7642-932E-9003FB309570}"/>
              </a:ext>
            </a:extLst>
          </p:cNvPr>
          <p:cNvCxnSpPr>
            <a:cxnSpLocks/>
            <a:stCxn id="58" idx="1"/>
            <a:endCxn id="81" idx="3"/>
          </p:cNvCxnSpPr>
          <p:nvPr/>
        </p:nvCxnSpPr>
        <p:spPr>
          <a:xfrm flipH="1" flipV="1">
            <a:off x="2222449" y="2736367"/>
            <a:ext cx="907918" cy="542396"/>
          </a:xfrm>
          <a:prstGeom prst="straightConnector1">
            <a:avLst/>
          </a:prstGeom>
          <a:ln w="38100">
            <a:solidFill>
              <a:schemeClr val="bg1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5" name="Imagem 74">
            <a:extLst>
              <a:ext uri="{FF2B5EF4-FFF2-40B4-BE49-F238E27FC236}">
                <a16:creationId xmlns:a16="http://schemas.microsoft.com/office/drawing/2014/main" id="{0B413DD0-C84E-F64F-8782-7802EA08E1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33472" y="4726280"/>
            <a:ext cx="883365" cy="883365"/>
          </a:xfrm>
          <a:prstGeom prst="rect">
            <a:avLst/>
          </a:prstGeom>
        </p:spPr>
      </p:pic>
      <p:pic>
        <p:nvPicPr>
          <p:cNvPr id="76" name="Imagem 75">
            <a:extLst>
              <a:ext uri="{FF2B5EF4-FFF2-40B4-BE49-F238E27FC236}">
                <a16:creationId xmlns:a16="http://schemas.microsoft.com/office/drawing/2014/main" id="{34F6FB82-572A-324A-9032-F2C7C5891A09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51257" y="4078393"/>
            <a:ext cx="885001" cy="885001"/>
          </a:xfrm>
          <a:prstGeom prst="rect">
            <a:avLst/>
          </a:prstGeom>
        </p:spPr>
      </p:pic>
      <p:cxnSp>
        <p:nvCxnSpPr>
          <p:cNvPr id="77" name="Conexão Reta Unidirecional 76">
            <a:extLst>
              <a:ext uri="{FF2B5EF4-FFF2-40B4-BE49-F238E27FC236}">
                <a16:creationId xmlns:a16="http://schemas.microsoft.com/office/drawing/2014/main" id="{9B680576-07C3-BC4A-8C0B-F3F28E00CF51}"/>
              </a:ext>
            </a:extLst>
          </p:cNvPr>
          <p:cNvCxnSpPr>
            <a:cxnSpLocks/>
            <a:stCxn id="60" idx="2"/>
            <a:endCxn id="76" idx="0"/>
          </p:cNvCxnSpPr>
          <p:nvPr/>
        </p:nvCxnSpPr>
        <p:spPr>
          <a:xfrm>
            <a:off x="5462323" y="3721632"/>
            <a:ext cx="431435" cy="356761"/>
          </a:xfrm>
          <a:prstGeom prst="straightConnector1">
            <a:avLst/>
          </a:prstGeom>
          <a:ln w="38100">
            <a:solidFill>
              <a:schemeClr val="accent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Retângulo 77">
            <a:extLst>
              <a:ext uri="{FF2B5EF4-FFF2-40B4-BE49-F238E27FC236}">
                <a16:creationId xmlns:a16="http://schemas.microsoft.com/office/drawing/2014/main" id="{10B470DA-A20C-A24A-B63A-D96995238ED1}"/>
              </a:ext>
            </a:extLst>
          </p:cNvPr>
          <p:cNvSpPr/>
          <p:nvPr/>
        </p:nvSpPr>
        <p:spPr>
          <a:xfrm>
            <a:off x="6649639" y="2645602"/>
            <a:ext cx="1362902" cy="706903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0204184"/>
              </a:avLst>
            </a:prstTxWarp>
            <a:spAutoFit/>
          </a:bodyPr>
          <a:lstStyle/>
          <a:p>
            <a:pPr algn="ctr"/>
            <a:r>
              <a:rPr lang="pt-PT" sz="1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Security</a:t>
            </a:r>
            <a:endParaRPr lang="pt-PT" sz="1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9" name="Retângulo 78">
            <a:extLst>
              <a:ext uri="{FF2B5EF4-FFF2-40B4-BE49-F238E27FC236}">
                <a16:creationId xmlns:a16="http://schemas.microsoft.com/office/drawing/2014/main" id="{7110402E-6077-5845-A2F8-DFFA3DDC8356}"/>
              </a:ext>
            </a:extLst>
          </p:cNvPr>
          <p:cNvSpPr/>
          <p:nvPr/>
        </p:nvSpPr>
        <p:spPr>
          <a:xfrm>
            <a:off x="4283554" y="1425983"/>
            <a:ext cx="1362902" cy="706903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1063651"/>
              </a:avLst>
            </a:prstTxWarp>
            <a:spAutoFit/>
          </a:bodyPr>
          <a:lstStyle/>
          <a:p>
            <a:pPr algn="ctr"/>
            <a:r>
              <a:rPr lang="pt-PT" sz="1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Incident</a:t>
            </a:r>
            <a:r>
              <a:rPr lang="pt-PT" sz="1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pt-PT" sz="1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Commander</a:t>
            </a:r>
            <a:endParaRPr lang="pt-PT" sz="1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80" name="Agrupar 79">
            <a:extLst>
              <a:ext uri="{FF2B5EF4-FFF2-40B4-BE49-F238E27FC236}">
                <a16:creationId xmlns:a16="http://schemas.microsoft.com/office/drawing/2014/main" id="{F40BA81C-9BC3-7E4A-BF7F-FFC85806B480}"/>
              </a:ext>
            </a:extLst>
          </p:cNvPr>
          <p:cNvGrpSpPr/>
          <p:nvPr/>
        </p:nvGrpSpPr>
        <p:grpSpPr>
          <a:xfrm>
            <a:off x="1076161" y="2137044"/>
            <a:ext cx="1362902" cy="1041823"/>
            <a:chOff x="763011" y="2362512"/>
            <a:chExt cx="1362902" cy="1041823"/>
          </a:xfrm>
        </p:grpSpPr>
        <p:pic>
          <p:nvPicPr>
            <p:cNvPr id="81" name="Imagem 80">
              <a:extLst>
                <a:ext uri="{FF2B5EF4-FFF2-40B4-BE49-F238E27FC236}">
                  <a16:creationId xmlns:a16="http://schemas.microsoft.com/office/drawing/2014/main" id="{A11E8389-2490-5A47-B9F3-F17BAA3FDE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24298" y="2519334"/>
              <a:ext cx="885001" cy="885001"/>
            </a:xfrm>
            <a:prstGeom prst="rect">
              <a:avLst/>
            </a:prstGeom>
          </p:spPr>
        </p:pic>
        <p:sp>
          <p:nvSpPr>
            <p:cNvPr id="83" name="Retângulo 82">
              <a:extLst>
                <a:ext uri="{FF2B5EF4-FFF2-40B4-BE49-F238E27FC236}">
                  <a16:creationId xmlns:a16="http://schemas.microsoft.com/office/drawing/2014/main" id="{028A489D-E085-DD44-9056-8F5F1C942DBF}"/>
                </a:ext>
              </a:extLst>
            </p:cNvPr>
            <p:cNvSpPr/>
            <p:nvPr/>
          </p:nvSpPr>
          <p:spPr>
            <a:xfrm>
              <a:off x="763011" y="2362512"/>
              <a:ext cx="1362902" cy="70690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ArchUp">
                <a:avLst>
                  <a:gd name="adj" fmla="val 11063651"/>
                </a:avLst>
              </a:prstTxWarp>
              <a:spAutoFit/>
            </a:bodyPr>
            <a:lstStyle/>
            <a:p>
              <a:pPr algn="ctr"/>
              <a:r>
                <a:rPr lang="pt-PT" sz="16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Triage</a:t>
              </a:r>
              <a:endParaRPr lang="pt-PT" sz="1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sp>
        <p:nvSpPr>
          <p:cNvPr id="84" name="Retângulo 83">
            <a:extLst>
              <a:ext uri="{FF2B5EF4-FFF2-40B4-BE49-F238E27FC236}">
                <a16:creationId xmlns:a16="http://schemas.microsoft.com/office/drawing/2014/main" id="{E44F8752-E9CF-9E47-979D-536AF0C17F26}"/>
              </a:ext>
            </a:extLst>
          </p:cNvPr>
          <p:cNvSpPr/>
          <p:nvPr/>
        </p:nvSpPr>
        <p:spPr>
          <a:xfrm>
            <a:off x="815251" y="3913345"/>
            <a:ext cx="1362902" cy="706903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1063651"/>
              </a:avLst>
            </a:prstTxWarp>
            <a:spAutoFit/>
          </a:bodyPr>
          <a:lstStyle/>
          <a:p>
            <a:pPr algn="ctr"/>
            <a:r>
              <a:rPr lang="pt-PT" sz="1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Green Zone</a:t>
            </a:r>
          </a:p>
        </p:txBody>
      </p:sp>
      <p:sp>
        <p:nvSpPr>
          <p:cNvPr id="85" name="Retângulo 84">
            <a:extLst>
              <a:ext uri="{FF2B5EF4-FFF2-40B4-BE49-F238E27FC236}">
                <a16:creationId xmlns:a16="http://schemas.microsoft.com/office/drawing/2014/main" id="{85AF801D-E151-9B40-8227-93A56BD781DD}"/>
              </a:ext>
            </a:extLst>
          </p:cNvPr>
          <p:cNvSpPr/>
          <p:nvPr/>
        </p:nvSpPr>
        <p:spPr>
          <a:xfrm>
            <a:off x="2867080" y="2680190"/>
            <a:ext cx="1362902" cy="706903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1063651"/>
              </a:avLst>
            </a:prstTxWarp>
            <a:spAutoFit/>
          </a:bodyPr>
          <a:lstStyle/>
          <a:p>
            <a:pPr algn="ctr"/>
            <a:r>
              <a:rPr lang="pt-PT" sz="1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Clinical</a:t>
            </a:r>
            <a:r>
              <a:rPr lang="pt-PT" sz="1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Lead</a:t>
            </a:r>
          </a:p>
        </p:txBody>
      </p:sp>
      <p:sp>
        <p:nvSpPr>
          <p:cNvPr id="86" name="Retângulo 85">
            <a:extLst>
              <a:ext uri="{FF2B5EF4-FFF2-40B4-BE49-F238E27FC236}">
                <a16:creationId xmlns:a16="http://schemas.microsoft.com/office/drawing/2014/main" id="{DC8FE574-3E5C-AE45-B18E-6F53D6A57E36}"/>
              </a:ext>
            </a:extLst>
          </p:cNvPr>
          <p:cNvSpPr/>
          <p:nvPr/>
        </p:nvSpPr>
        <p:spPr>
          <a:xfrm>
            <a:off x="4735847" y="2704179"/>
            <a:ext cx="1362902" cy="706903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1063651"/>
              </a:avLst>
            </a:prstTxWarp>
            <a:spAutoFit/>
          </a:bodyPr>
          <a:lstStyle/>
          <a:p>
            <a:pPr algn="ctr"/>
            <a:r>
              <a:rPr lang="pt-PT" sz="1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Resource</a:t>
            </a:r>
            <a:r>
              <a:rPr lang="pt-PT" sz="1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Lead</a:t>
            </a:r>
          </a:p>
        </p:txBody>
      </p:sp>
      <p:pic>
        <p:nvPicPr>
          <p:cNvPr id="87" name="Imagem 86">
            <a:extLst>
              <a:ext uri="{FF2B5EF4-FFF2-40B4-BE49-F238E27FC236}">
                <a16:creationId xmlns:a16="http://schemas.microsoft.com/office/drawing/2014/main" id="{002CBB25-9BB0-2543-95A2-036090B871C2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1732" y="1963088"/>
            <a:ext cx="885001" cy="885001"/>
          </a:xfrm>
          <a:prstGeom prst="rect">
            <a:avLst/>
          </a:prstGeom>
        </p:spPr>
      </p:pic>
      <p:pic>
        <p:nvPicPr>
          <p:cNvPr id="88" name="Imagem 87">
            <a:extLst>
              <a:ext uri="{FF2B5EF4-FFF2-40B4-BE49-F238E27FC236}">
                <a16:creationId xmlns:a16="http://schemas.microsoft.com/office/drawing/2014/main" id="{9FC782BE-F930-CA4F-BE72-5DA6216AD51A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7989" y="2632233"/>
            <a:ext cx="883365" cy="883365"/>
          </a:xfrm>
          <a:prstGeom prst="rect">
            <a:avLst/>
          </a:prstGeom>
        </p:spPr>
      </p:pic>
      <p:pic>
        <p:nvPicPr>
          <p:cNvPr id="89" name="Imagem 88">
            <a:extLst>
              <a:ext uri="{FF2B5EF4-FFF2-40B4-BE49-F238E27FC236}">
                <a16:creationId xmlns:a16="http://schemas.microsoft.com/office/drawing/2014/main" id="{694E883B-09D7-5847-8DED-441E1091C78F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23186" y="5418802"/>
            <a:ext cx="885001" cy="885001"/>
          </a:xfrm>
          <a:prstGeom prst="rect">
            <a:avLst/>
          </a:prstGeom>
        </p:spPr>
      </p:pic>
      <p:pic>
        <p:nvPicPr>
          <p:cNvPr id="90" name="Imagem 89">
            <a:extLst>
              <a:ext uri="{FF2B5EF4-FFF2-40B4-BE49-F238E27FC236}">
                <a16:creationId xmlns:a16="http://schemas.microsoft.com/office/drawing/2014/main" id="{D9E9B82B-5B99-824C-AACB-019CB61F00E1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78797" y="4118800"/>
            <a:ext cx="885001" cy="885001"/>
          </a:xfrm>
          <a:prstGeom prst="rect">
            <a:avLst/>
          </a:prstGeom>
        </p:spPr>
      </p:pic>
      <p:pic>
        <p:nvPicPr>
          <p:cNvPr id="128" name="Imagem 127">
            <a:extLst>
              <a:ext uri="{FF2B5EF4-FFF2-40B4-BE49-F238E27FC236}">
                <a16:creationId xmlns:a16="http://schemas.microsoft.com/office/drawing/2014/main" id="{CCD760AF-98F9-6E43-A244-69AFB7B57AB6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10636" y="4114729"/>
            <a:ext cx="885001" cy="885001"/>
          </a:xfrm>
          <a:prstGeom prst="rect">
            <a:avLst/>
          </a:prstGeom>
        </p:spPr>
      </p:pic>
      <p:pic>
        <p:nvPicPr>
          <p:cNvPr id="129" name="Imagem 128">
            <a:extLst>
              <a:ext uri="{FF2B5EF4-FFF2-40B4-BE49-F238E27FC236}">
                <a16:creationId xmlns:a16="http://schemas.microsoft.com/office/drawing/2014/main" id="{5EFD4C7F-8FA9-1447-A6CB-7C3E5412C641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81639" y="4116863"/>
            <a:ext cx="885001" cy="885001"/>
          </a:xfrm>
          <a:prstGeom prst="rect">
            <a:avLst/>
          </a:prstGeom>
        </p:spPr>
      </p:pic>
      <p:cxnSp>
        <p:nvCxnSpPr>
          <p:cNvPr id="73" name="Conexão Reta Unidirecional 72">
            <a:extLst>
              <a:ext uri="{FF2B5EF4-FFF2-40B4-BE49-F238E27FC236}">
                <a16:creationId xmlns:a16="http://schemas.microsoft.com/office/drawing/2014/main" id="{089D02AE-1325-404A-95D5-78F231BED3CD}"/>
              </a:ext>
            </a:extLst>
          </p:cNvPr>
          <p:cNvCxnSpPr>
            <a:cxnSpLocks/>
            <a:stCxn id="60" idx="1"/>
            <a:endCxn id="58" idx="3"/>
          </p:cNvCxnSpPr>
          <p:nvPr/>
        </p:nvCxnSpPr>
        <p:spPr>
          <a:xfrm flipH="1" flipV="1">
            <a:off x="4015368" y="3278763"/>
            <a:ext cx="1004454" cy="369"/>
          </a:xfrm>
          <a:prstGeom prst="straightConnector1">
            <a:avLst/>
          </a:prstGeom>
          <a:ln w="38100">
            <a:solidFill>
              <a:schemeClr val="bg1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2812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Número do Diapositivo 1">
            <a:extLst>
              <a:ext uri="{FF2B5EF4-FFF2-40B4-BE49-F238E27FC236}">
                <a16:creationId xmlns:a16="http://schemas.microsoft.com/office/drawing/2014/main" id="{158FC47E-C75D-DE41-A0A9-2B5FFA1B9F7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74CE0EA-F3B5-4684-BA10-C594598FDB9C}" type="slidenum">
              <a:rPr lang="en-GB" noProof="0" smtClean="0"/>
              <a:pPr/>
              <a:t>6</a:t>
            </a:fld>
            <a:endParaRPr lang="en-GB" noProof="0" dirty="0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11EEA4FD-22A6-D142-A4D9-D8EE8C1BCB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chemeClr val="accent1">
                    <a:lumMod val="75000"/>
                  </a:schemeClr>
                </a:solidFill>
              </a:rPr>
              <a:t>The main tasks to be delegated</a:t>
            </a:r>
          </a:p>
        </p:txBody>
      </p:sp>
      <p:pic>
        <p:nvPicPr>
          <p:cNvPr id="57" name="Imagem 56">
            <a:extLst>
              <a:ext uri="{FF2B5EF4-FFF2-40B4-BE49-F238E27FC236}">
                <a16:creationId xmlns:a16="http://schemas.microsoft.com/office/drawing/2014/main" id="{130440EC-9243-784B-A048-5743EC80E2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22505" y="1569573"/>
            <a:ext cx="885001" cy="885001"/>
          </a:xfrm>
          <a:prstGeom prst="rect">
            <a:avLst/>
          </a:prstGeom>
        </p:spPr>
      </p:pic>
      <p:pic>
        <p:nvPicPr>
          <p:cNvPr id="58" name="Imagem 57">
            <a:extLst>
              <a:ext uri="{FF2B5EF4-FFF2-40B4-BE49-F238E27FC236}">
                <a16:creationId xmlns:a16="http://schemas.microsoft.com/office/drawing/2014/main" id="{5FE1959A-FBB5-3449-8C3B-A8BD11EE3A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19822" y="2836631"/>
            <a:ext cx="885001" cy="885001"/>
          </a:xfrm>
          <a:prstGeom prst="rect">
            <a:avLst/>
          </a:prstGeom>
        </p:spPr>
      </p:pic>
      <p:cxnSp>
        <p:nvCxnSpPr>
          <p:cNvPr id="60" name="Conexão Reta Unidirecional 59">
            <a:extLst>
              <a:ext uri="{FF2B5EF4-FFF2-40B4-BE49-F238E27FC236}">
                <a16:creationId xmlns:a16="http://schemas.microsoft.com/office/drawing/2014/main" id="{6CE3D794-3022-DD4B-B9B1-7BA756EBEDA4}"/>
              </a:ext>
            </a:extLst>
          </p:cNvPr>
          <p:cNvCxnSpPr>
            <a:cxnSpLocks/>
            <a:stCxn id="57" idx="2"/>
            <a:endCxn id="58" idx="0"/>
          </p:cNvCxnSpPr>
          <p:nvPr/>
        </p:nvCxnSpPr>
        <p:spPr>
          <a:xfrm>
            <a:off x="4965006" y="2454574"/>
            <a:ext cx="497317" cy="382057"/>
          </a:xfrm>
          <a:prstGeom prst="straightConnector1">
            <a:avLst/>
          </a:prstGeom>
          <a:ln w="38100">
            <a:solidFill>
              <a:schemeClr val="accent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Retângulo 80">
            <a:extLst>
              <a:ext uri="{FF2B5EF4-FFF2-40B4-BE49-F238E27FC236}">
                <a16:creationId xmlns:a16="http://schemas.microsoft.com/office/drawing/2014/main" id="{79B88ADB-2A42-A64D-A3F2-CD0E9F5D540C}"/>
              </a:ext>
            </a:extLst>
          </p:cNvPr>
          <p:cNvSpPr/>
          <p:nvPr/>
        </p:nvSpPr>
        <p:spPr>
          <a:xfrm>
            <a:off x="4283554" y="1425983"/>
            <a:ext cx="1362902" cy="706903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1063651"/>
              </a:avLst>
            </a:prstTxWarp>
            <a:spAutoFit/>
          </a:bodyPr>
          <a:lstStyle/>
          <a:p>
            <a:pPr algn="ctr"/>
            <a:r>
              <a:rPr lang="pt-PT" sz="1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boto" panose="02000000000000000000" pitchFamily="2" charset="0"/>
              </a:rPr>
              <a:t>Incident</a:t>
            </a:r>
            <a:r>
              <a:rPr lang="pt-PT" sz="1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boto" panose="02000000000000000000" pitchFamily="2" charset="0"/>
              </a:rPr>
              <a:t> </a:t>
            </a:r>
            <a:r>
              <a:rPr lang="pt-PT" sz="1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boto" panose="02000000000000000000" pitchFamily="2" charset="0"/>
              </a:rPr>
              <a:t>Commander</a:t>
            </a:r>
            <a:endParaRPr lang="pt-PT" sz="1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Roboto" panose="02000000000000000000" pitchFamily="2" charset="0"/>
            </a:endParaRPr>
          </a:p>
        </p:txBody>
      </p:sp>
      <p:sp>
        <p:nvSpPr>
          <p:cNvPr id="85" name="Retângulo 84">
            <a:extLst>
              <a:ext uri="{FF2B5EF4-FFF2-40B4-BE49-F238E27FC236}">
                <a16:creationId xmlns:a16="http://schemas.microsoft.com/office/drawing/2014/main" id="{F1AE299A-D804-634E-9BFB-CE1731DD2D32}"/>
              </a:ext>
            </a:extLst>
          </p:cNvPr>
          <p:cNvSpPr/>
          <p:nvPr/>
        </p:nvSpPr>
        <p:spPr>
          <a:xfrm>
            <a:off x="4735847" y="2704179"/>
            <a:ext cx="1362902" cy="706903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1063651"/>
              </a:avLst>
            </a:prstTxWarp>
            <a:spAutoFit/>
          </a:bodyPr>
          <a:lstStyle/>
          <a:p>
            <a:pPr algn="ctr"/>
            <a:r>
              <a:rPr lang="pt-PT" sz="1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boto" panose="02000000000000000000" pitchFamily="2" charset="0"/>
              </a:rPr>
              <a:t>Resource</a:t>
            </a:r>
            <a:r>
              <a:rPr lang="pt-PT" sz="1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boto" panose="02000000000000000000" pitchFamily="2" charset="0"/>
              </a:rPr>
              <a:t> Lead</a:t>
            </a:r>
          </a:p>
        </p:txBody>
      </p:sp>
      <p:grpSp>
        <p:nvGrpSpPr>
          <p:cNvPr id="7" name="Agrupar 6">
            <a:extLst>
              <a:ext uri="{FF2B5EF4-FFF2-40B4-BE49-F238E27FC236}">
                <a16:creationId xmlns:a16="http://schemas.microsoft.com/office/drawing/2014/main" id="{6C96FEB0-697D-1744-A87A-2901B20F3069}"/>
              </a:ext>
            </a:extLst>
          </p:cNvPr>
          <p:cNvGrpSpPr/>
          <p:nvPr/>
        </p:nvGrpSpPr>
        <p:grpSpPr>
          <a:xfrm>
            <a:off x="7131298" y="377622"/>
            <a:ext cx="4634266" cy="2770666"/>
            <a:chOff x="2643909" y="2377455"/>
            <a:chExt cx="6483432" cy="3797980"/>
          </a:xfrm>
        </p:grpSpPr>
        <p:pic>
          <p:nvPicPr>
            <p:cNvPr id="93" name="Picture 6">
              <a:extLst>
                <a:ext uri="{FF2B5EF4-FFF2-40B4-BE49-F238E27FC236}">
                  <a16:creationId xmlns:a16="http://schemas.microsoft.com/office/drawing/2014/main" id="{5835C285-3498-E640-9129-E787A8B0441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7076735" y="2647814"/>
              <a:ext cx="674985" cy="13103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7" name="Picture 4" descr="SI SURGICAL Silver STRETCHER TROLLEY WITH MATTRESS, Size: 71&quot;l X 22&quot;w X  32&quot;h, Model Name/Number: Sis-2010, Rs 16500 /piece | ID: 21178922797">
              <a:extLst>
                <a:ext uri="{FF2B5EF4-FFF2-40B4-BE49-F238E27FC236}">
                  <a16:creationId xmlns:a16="http://schemas.microsoft.com/office/drawing/2014/main" id="{E1AF68A8-220D-5D47-8BBA-7D509423A96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22168" y="2684014"/>
              <a:ext cx="1871037" cy="17063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4" name="Picture 6">
              <a:extLst>
                <a:ext uri="{FF2B5EF4-FFF2-40B4-BE49-F238E27FC236}">
                  <a16:creationId xmlns:a16="http://schemas.microsoft.com/office/drawing/2014/main" id="{78F33047-318D-884C-BA0A-77DF01BE2E7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578651" y="2745775"/>
              <a:ext cx="997222" cy="19359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8" name="Picture 4" descr="SI SURGICAL Silver STRETCHER TROLLEY WITH MATTRESS, Size: 71&quot;l X 22&quot;w X  32&quot;h, Model Name/Number: Sis-2010, Rs 16500 /piece | ID: 21178922797">
              <a:extLst>
                <a:ext uri="{FF2B5EF4-FFF2-40B4-BE49-F238E27FC236}">
                  <a16:creationId xmlns:a16="http://schemas.microsoft.com/office/drawing/2014/main" id="{A4E50481-BAAC-2B46-B163-0E3A3443CB7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21380" y="3027235"/>
              <a:ext cx="2387256" cy="21771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5" name="Picture 6">
              <a:extLst>
                <a:ext uri="{FF2B5EF4-FFF2-40B4-BE49-F238E27FC236}">
                  <a16:creationId xmlns:a16="http://schemas.microsoft.com/office/drawing/2014/main" id="{45252ABB-21AB-E842-963B-E91443E4C03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3728887" y="2985808"/>
              <a:ext cx="1235644" cy="23987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6" name="Picture 4" descr="SI SURGICAL Silver STRETCHER TROLLEY WITH MATTRESS, Size: 71&quot;l X 22&quot;w X  32&quot;h, Model Name/Number: Sis-2010, Rs 16500 /piece | ID: 21178922797">
              <a:extLst>
                <a:ext uri="{FF2B5EF4-FFF2-40B4-BE49-F238E27FC236}">
                  <a16:creationId xmlns:a16="http://schemas.microsoft.com/office/drawing/2014/main" id="{1EB70C61-74ED-9344-A8C4-B3997EEA22C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86210" y="2377455"/>
              <a:ext cx="1441131" cy="13143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9" name="Picture 4" descr="SI SURGICAL Silver STRETCHER TROLLEY WITH MATTRESS, Size: 71&quot;l X 22&quot;w X  32&quot;h, Model Name/Number: Sis-2010, Rs 16500 /piece | ID: 21178922797">
              <a:extLst>
                <a:ext uri="{FF2B5EF4-FFF2-40B4-BE49-F238E27FC236}">
                  <a16:creationId xmlns:a16="http://schemas.microsoft.com/office/drawing/2014/main" id="{5ED242FC-72F2-6E41-969F-BD79D1479F7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43909" y="3268834"/>
              <a:ext cx="3187063" cy="29066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" name="Agrupar 13">
            <a:extLst>
              <a:ext uri="{FF2B5EF4-FFF2-40B4-BE49-F238E27FC236}">
                <a16:creationId xmlns:a16="http://schemas.microsoft.com/office/drawing/2014/main" id="{16A9E011-7C5C-0842-85CC-FFDC8851006C}"/>
              </a:ext>
            </a:extLst>
          </p:cNvPr>
          <p:cNvGrpSpPr/>
          <p:nvPr/>
        </p:nvGrpSpPr>
        <p:grpSpPr>
          <a:xfrm>
            <a:off x="5904823" y="3216316"/>
            <a:ext cx="5590733" cy="523220"/>
            <a:chOff x="5904823" y="3216316"/>
            <a:chExt cx="5590733" cy="523220"/>
          </a:xfrm>
        </p:grpSpPr>
        <p:sp>
          <p:nvSpPr>
            <p:cNvPr id="92" name="CaixaDeTexto 91">
              <a:extLst>
                <a:ext uri="{FF2B5EF4-FFF2-40B4-BE49-F238E27FC236}">
                  <a16:creationId xmlns:a16="http://schemas.microsoft.com/office/drawing/2014/main" id="{75437E27-4A52-294A-8BB2-5815AF8F82A2}"/>
                </a:ext>
              </a:extLst>
            </p:cNvPr>
            <p:cNvSpPr txBox="1"/>
            <p:nvPr/>
          </p:nvSpPr>
          <p:spPr>
            <a:xfrm>
              <a:off x="6792024" y="3216316"/>
              <a:ext cx="4703532" cy="523220"/>
            </a:xfrm>
            <a:prstGeom prst="rect">
              <a:avLst/>
            </a:prstGeom>
            <a:solidFill>
              <a:srgbClr val="002060"/>
            </a:solidFill>
          </p:spPr>
          <p:txBody>
            <a:bodyPr wrap="none" rtlCol="0">
              <a:spAutoFit/>
            </a:bodyPr>
            <a:lstStyle/>
            <a:p>
              <a:r>
                <a:rPr lang="en-GB" sz="2800" dirty="0">
                  <a:solidFill>
                    <a:schemeClr val="bg1"/>
                  </a:solidFill>
                  <a:latin typeface="Roboto" panose="02000000000000000000" pitchFamily="2" charset="0"/>
                </a:rPr>
                <a:t>Evacuate Red / Green Zones</a:t>
              </a:r>
            </a:p>
          </p:txBody>
        </p:sp>
        <p:cxnSp>
          <p:nvCxnSpPr>
            <p:cNvPr id="11" name="Conexão Reta Unidirecional 10">
              <a:extLst>
                <a:ext uri="{FF2B5EF4-FFF2-40B4-BE49-F238E27FC236}">
                  <a16:creationId xmlns:a16="http://schemas.microsoft.com/office/drawing/2014/main" id="{64B40FFE-6D40-2945-9431-999110152674}"/>
                </a:ext>
              </a:extLst>
            </p:cNvPr>
            <p:cNvCxnSpPr>
              <a:cxnSpLocks/>
              <a:stCxn id="58" idx="3"/>
              <a:endCxn id="92" idx="1"/>
            </p:cNvCxnSpPr>
            <p:nvPr/>
          </p:nvCxnSpPr>
          <p:spPr>
            <a:xfrm>
              <a:off x="5904823" y="3279132"/>
              <a:ext cx="887201" cy="198794"/>
            </a:xfrm>
            <a:prstGeom prst="straightConnector1">
              <a:avLst/>
            </a:prstGeom>
            <a:ln w="7620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Agrupar 14">
            <a:extLst>
              <a:ext uri="{FF2B5EF4-FFF2-40B4-BE49-F238E27FC236}">
                <a16:creationId xmlns:a16="http://schemas.microsoft.com/office/drawing/2014/main" id="{1CA29402-7443-B84C-8AB7-58120F88AEE2}"/>
              </a:ext>
            </a:extLst>
          </p:cNvPr>
          <p:cNvGrpSpPr/>
          <p:nvPr/>
        </p:nvGrpSpPr>
        <p:grpSpPr>
          <a:xfrm>
            <a:off x="4406584" y="3721632"/>
            <a:ext cx="2111475" cy="1624390"/>
            <a:chOff x="4406584" y="3721632"/>
            <a:chExt cx="2111475" cy="1624390"/>
          </a:xfrm>
        </p:grpSpPr>
        <p:sp>
          <p:nvSpPr>
            <p:cNvPr id="91" name="CaixaDeTexto 90">
              <a:extLst>
                <a:ext uri="{FF2B5EF4-FFF2-40B4-BE49-F238E27FC236}">
                  <a16:creationId xmlns:a16="http://schemas.microsoft.com/office/drawing/2014/main" id="{0AECF9DF-DE4C-1B41-BE2E-BB9BA0FA11AC}"/>
                </a:ext>
              </a:extLst>
            </p:cNvPr>
            <p:cNvSpPr txBox="1"/>
            <p:nvPr/>
          </p:nvSpPr>
          <p:spPr>
            <a:xfrm>
              <a:off x="4406584" y="4268804"/>
              <a:ext cx="2111475" cy="1077218"/>
            </a:xfrm>
            <a:prstGeom prst="rect">
              <a:avLst/>
            </a:prstGeom>
            <a:solidFill>
              <a:srgbClr val="002060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3200" dirty="0">
                  <a:solidFill>
                    <a:schemeClr val="bg1"/>
                  </a:solidFill>
                  <a:latin typeface="Roboto" panose="02000000000000000000" pitchFamily="2" charset="0"/>
                </a:rPr>
                <a:t>Human</a:t>
              </a:r>
            </a:p>
            <a:p>
              <a:pPr algn="ctr"/>
              <a:r>
                <a:rPr lang="en-GB" sz="3200" dirty="0">
                  <a:solidFill>
                    <a:schemeClr val="bg1"/>
                  </a:solidFill>
                  <a:latin typeface="Roboto" panose="02000000000000000000" pitchFamily="2" charset="0"/>
                </a:rPr>
                <a:t>Resources</a:t>
              </a:r>
            </a:p>
          </p:txBody>
        </p:sp>
        <p:cxnSp>
          <p:nvCxnSpPr>
            <p:cNvPr id="100" name="Conexão Reta Unidirecional 99">
              <a:extLst>
                <a:ext uri="{FF2B5EF4-FFF2-40B4-BE49-F238E27FC236}">
                  <a16:creationId xmlns:a16="http://schemas.microsoft.com/office/drawing/2014/main" id="{EF15788F-8CAC-3948-B72D-1F75CAF83C1A}"/>
                </a:ext>
              </a:extLst>
            </p:cNvPr>
            <p:cNvCxnSpPr>
              <a:cxnSpLocks/>
              <a:stCxn id="58" idx="2"/>
              <a:endCxn id="91" idx="0"/>
            </p:cNvCxnSpPr>
            <p:nvPr/>
          </p:nvCxnSpPr>
          <p:spPr>
            <a:xfrm flipH="1">
              <a:off x="5462322" y="3721632"/>
              <a:ext cx="1" cy="547172"/>
            </a:xfrm>
            <a:prstGeom prst="straightConnector1">
              <a:avLst/>
            </a:prstGeom>
            <a:ln w="7620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Agrupar 8">
            <a:extLst>
              <a:ext uri="{FF2B5EF4-FFF2-40B4-BE49-F238E27FC236}">
                <a16:creationId xmlns:a16="http://schemas.microsoft.com/office/drawing/2014/main" id="{05918998-4D1F-2A49-A34B-74EF6AF785C7}"/>
              </a:ext>
            </a:extLst>
          </p:cNvPr>
          <p:cNvGrpSpPr/>
          <p:nvPr/>
        </p:nvGrpSpPr>
        <p:grpSpPr>
          <a:xfrm>
            <a:off x="2836807" y="2686932"/>
            <a:ext cx="2183015" cy="592200"/>
            <a:chOff x="2836807" y="2686932"/>
            <a:chExt cx="2183015" cy="592200"/>
          </a:xfrm>
        </p:grpSpPr>
        <p:sp>
          <p:nvSpPr>
            <p:cNvPr id="6" name="CaixaDeTexto 5">
              <a:extLst>
                <a:ext uri="{FF2B5EF4-FFF2-40B4-BE49-F238E27FC236}">
                  <a16:creationId xmlns:a16="http://schemas.microsoft.com/office/drawing/2014/main" id="{965E1CAE-CBF7-E74A-BEA6-C73D726B24C6}"/>
                </a:ext>
              </a:extLst>
            </p:cNvPr>
            <p:cNvSpPr txBox="1"/>
            <p:nvPr/>
          </p:nvSpPr>
          <p:spPr>
            <a:xfrm>
              <a:off x="2836807" y="2686932"/>
              <a:ext cx="1043876" cy="584775"/>
            </a:xfrm>
            <a:prstGeom prst="rect">
              <a:avLst/>
            </a:prstGeom>
            <a:solidFill>
              <a:srgbClr val="002060"/>
            </a:solidFill>
          </p:spPr>
          <p:txBody>
            <a:bodyPr wrap="none" rtlCol="0">
              <a:spAutoFit/>
            </a:bodyPr>
            <a:lstStyle/>
            <a:p>
              <a:r>
                <a:rPr lang="en-GB" sz="3200" dirty="0">
                  <a:solidFill>
                    <a:schemeClr val="bg1"/>
                  </a:solidFill>
                  <a:latin typeface="Roboto" panose="02000000000000000000" pitchFamily="2" charset="0"/>
                </a:rPr>
                <a:t>KITS</a:t>
              </a:r>
            </a:p>
          </p:txBody>
        </p:sp>
        <p:cxnSp>
          <p:nvCxnSpPr>
            <p:cNvPr id="101" name="Conexão Reta Unidirecional 100">
              <a:extLst>
                <a:ext uri="{FF2B5EF4-FFF2-40B4-BE49-F238E27FC236}">
                  <a16:creationId xmlns:a16="http://schemas.microsoft.com/office/drawing/2014/main" id="{156B869B-A3F0-1A43-8FF0-CBB425420F21}"/>
                </a:ext>
              </a:extLst>
            </p:cNvPr>
            <p:cNvCxnSpPr>
              <a:cxnSpLocks/>
              <a:stCxn id="58" idx="1"/>
              <a:endCxn id="6" idx="3"/>
            </p:cNvCxnSpPr>
            <p:nvPr/>
          </p:nvCxnSpPr>
          <p:spPr>
            <a:xfrm flipH="1" flipV="1">
              <a:off x="3880683" y="2979320"/>
              <a:ext cx="1139139" cy="299812"/>
            </a:xfrm>
            <a:prstGeom prst="straightConnector1">
              <a:avLst/>
            </a:prstGeom>
            <a:ln w="7620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Agrupar 15">
            <a:extLst>
              <a:ext uri="{FF2B5EF4-FFF2-40B4-BE49-F238E27FC236}">
                <a16:creationId xmlns:a16="http://schemas.microsoft.com/office/drawing/2014/main" id="{CC51579C-8114-7744-B4F4-0594FC3FA8FA}"/>
              </a:ext>
            </a:extLst>
          </p:cNvPr>
          <p:cNvGrpSpPr/>
          <p:nvPr/>
        </p:nvGrpSpPr>
        <p:grpSpPr>
          <a:xfrm>
            <a:off x="6891598" y="3990744"/>
            <a:ext cx="4814766" cy="2183908"/>
            <a:chOff x="6891598" y="4141056"/>
            <a:chExt cx="4814766" cy="2183908"/>
          </a:xfrm>
        </p:grpSpPr>
        <p:sp>
          <p:nvSpPr>
            <p:cNvPr id="32" name="CaixaDeTexto 31">
              <a:extLst>
                <a:ext uri="{FF2B5EF4-FFF2-40B4-BE49-F238E27FC236}">
                  <a16:creationId xmlns:a16="http://schemas.microsoft.com/office/drawing/2014/main" id="{AA0B9605-2308-384C-AB9F-C9784C32A183}"/>
                </a:ext>
              </a:extLst>
            </p:cNvPr>
            <p:cNvSpPr txBox="1"/>
            <p:nvPr/>
          </p:nvSpPr>
          <p:spPr>
            <a:xfrm>
              <a:off x="8192971" y="4141056"/>
              <a:ext cx="3513393" cy="20492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lnSpc>
                  <a:spcPct val="250000"/>
                </a:lnSpc>
                <a:buFont typeface="Arial" panose="020B0604020202020204" pitchFamily="34" charset="0"/>
                <a:buChar char="•"/>
              </a:pPr>
              <a:r>
                <a:rPr lang="en-GB" dirty="0">
                  <a:latin typeface="Roboto" panose="02000000000000000000" pitchFamily="2" charset="0"/>
                </a:rPr>
                <a:t>Staff for the </a:t>
              </a:r>
              <a:r>
                <a:rPr lang="en-GB" dirty="0">
                  <a:solidFill>
                    <a:srgbClr val="C00000"/>
                  </a:solidFill>
                  <a:latin typeface="Roboto" panose="02000000000000000000" pitchFamily="2" charset="0"/>
                </a:rPr>
                <a:t>Red Zone</a:t>
              </a:r>
            </a:p>
            <a:p>
              <a:pPr marL="285750" indent="-285750">
                <a:lnSpc>
                  <a:spcPct val="250000"/>
                </a:lnSpc>
                <a:buFont typeface="Arial" panose="020B0604020202020204" pitchFamily="34" charset="0"/>
                <a:buChar char="•"/>
              </a:pPr>
              <a:r>
                <a:rPr lang="en-GB" dirty="0">
                  <a:latin typeface="Roboto" panose="02000000000000000000" pitchFamily="2" charset="0"/>
                </a:rPr>
                <a:t>Staff for the </a:t>
              </a:r>
              <a:r>
                <a:rPr lang="en-GB" dirty="0">
                  <a:solidFill>
                    <a:srgbClr val="00B050"/>
                  </a:solidFill>
                  <a:latin typeface="Roboto" panose="02000000000000000000" pitchFamily="2" charset="0"/>
                </a:rPr>
                <a:t>Green Zone</a:t>
              </a:r>
            </a:p>
            <a:p>
              <a:pPr marL="285750" indent="-285750">
                <a:lnSpc>
                  <a:spcPct val="250000"/>
                </a:lnSpc>
                <a:buFont typeface="Arial" panose="020B0604020202020204" pitchFamily="34" charset="0"/>
                <a:buChar char="•"/>
              </a:pPr>
              <a:r>
                <a:rPr lang="en-GB" dirty="0">
                  <a:latin typeface="Roboto" panose="02000000000000000000" pitchFamily="2" charset="0"/>
                </a:rPr>
                <a:t>Stretcher bearers / porters</a:t>
              </a:r>
            </a:p>
          </p:txBody>
        </p:sp>
        <p:grpSp>
          <p:nvGrpSpPr>
            <p:cNvPr id="8" name="Agrupar 7">
              <a:extLst>
                <a:ext uri="{FF2B5EF4-FFF2-40B4-BE49-F238E27FC236}">
                  <a16:creationId xmlns:a16="http://schemas.microsoft.com/office/drawing/2014/main" id="{88A05A76-E046-874D-9B46-DF48A5E6B506}"/>
                </a:ext>
              </a:extLst>
            </p:cNvPr>
            <p:cNvGrpSpPr/>
            <p:nvPr/>
          </p:nvGrpSpPr>
          <p:grpSpPr>
            <a:xfrm>
              <a:off x="6891598" y="4367079"/>
              <a:ext cx="1230785" cy="1957885"/>
              <a:chOff x="6706822" y="4067134"/>
              <a:chExt cx="1770003" cy="2815652"/>
            </a:xfrm>
          </p:grpSpPr>
          <p:pic>
            <p:nvPicPr>
              <p:cNvPr id="33" name="Imagem 32">
                <a:extLst>
                  <a:ext uri="{FF2B5EF4-FFF2-40B4-BE49-F238E27FC236}">
                    <a16:creationId xmlns:a16="http://schemas.microsoft.com/office/drawing/2014/main" id="{85E9E711-2B51-7343-94BD-C7362B3EE6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6706822" y="5025316"/>
                <a:ext cx="885001" cy="885001"/>
              </a:xfrm>
              <a:prstGeom prst="rect">
                <a:avLst/>
              </a:prstGeom>
            </p:spPr>
          </p:pic>
          <p:pic>
            <p:nvPicPr>
              <p:cNvPr id="34" name="Imagem 33">
                <a:extLst>
                  <a:ext uri="{FF2B5EF4-FFF2-40B4-BE49-F238E27FC236}">
                    <a16:creationId xmlns:a16="http://schemas.microsoft.com/office/drawing/2014/main" id="{68EEAEFD-9B99-884A-B2FD-39E79D74243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7591824" y="4067134"/>
                <a:ext cx="885001" cy="885001"/>
              </a:xfrm>
              <a:prstGeom prst="rect">
                <a:avLst/>
              </a:prstGeom>
            </p:spPr>
          </p:pic>
          <p:pic>
            <p:nvPicPr>
              <p:cNvPr id="35" name="Imagem 34">
                <a:extLst>
                  <a:ext uri="{FF2B5EF4-FFF2-40B4-BE49-F238E27FC236}">
                    <a16:creationId xmlns:a16="http://schemas.microsoft.com/office/drawing/2014/main" id="{8AAE55A0-E0ED-E24D-BD9C-1BB9D8339E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6706823" y="4073907"/>
                <a:ext cx="885001" cy="885001"/>
              </a:xfrm>
              <a:prstGeom prst="rect">
                <a:avLst/>
              </a:prstGeom>
            </p:spPr>
          </p:pic>
          <p:pic>
            <p:nvPicPr>
              <p:cNvPr id="36" name="Imagem 35">
                <a:extLst>
                  <a:ext uri="{FF2B5EF4-FFF2-40B4-BE49-F238E27FC236}">
                    <a16:creationId xmlns:a16="http://schemas.microsoft.com/office/drawing/2014/main" id="{1B4EF57D-32A3-4C4B-BACA-FC25D60173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7593459" y="5040420"/>
                <a:ext cx="883366" cy="883366"/>
              </a:xfrm>
              <a:prstGeom prst="rect">
                <a:avLst/>
              </a:prstGeom>
            </p:spPr>
          </p:pic>
          <p:pic>
            <p:nvPicPr>
              <p:cNvPr id="37" name="Imagem 36">
                <a:extLst>
                  <a:ext uri="{FF2B5EF4-FFF2-40B4-BE49-F238E27FC236}">
                    <a16:creationId xmlns:a16="http://schemas.microsoft.com/office/drawing/2014/main" id="{4691D991-0C2F-4744-A87D-D350FE5B0B9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591823" y="5997785"/>
                <a:ext cx="885001" cy="885001"/>
              </a:xfrm>
              <a:prstGeom prst="rect">
                <a:avLst/>
              </a:prstGeom>
            </p:spPr>
          </p:pic>
        </p:grpSp>
      </p:grpSp>
      <p:sp>
        <p:nvSpPr>
          <p:cNvPr id="17" name="Pentágono 16">
            <a:extLst>
              <a:ext uri="{FF2B5EF4-FFF2-40B4-BE49-F238E27FC236}">
                <a16:creationId xmlns:a16="http://schemas.microsoft.com/office/drawing/2014/main" id="{0FC106E8-128D-B947-B77C-8225C2303615}"/>
              </a:ext>
            </a:extLst>
          </p:cNvPr>
          <p:cNvSpPr/>
          <p:nvPr/>
        </p:nvSpPr>
        <p:spPr>
          <a:xfrm>
            <a:off x="6891598" y="6246643"/>
            <a:ext cx="4338181" cy="435624"/>
          </a:xfrm>
          <a:prstGeom prst="homePlate">
            <a:avLst/>
          </a:prstGeom>
          <a:solidFill>
            <a:srgbClr val="FFB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Roboto" panose="02000000000000000000" pitchFamily="2" charset="0"/>
              </a:rPr>
              <a:t>CONSIDER TASK-SHIFTING</a:t>
            </a:r>
          </a:p>
        </p:txBody>
      </p:sp>
      <p:grpSp>
        <p:nvGrpSpPr>
          <p:cNvPr id="18" name="Agrupar 17">
            <a:extLst>
              <a:ext uri="{FF2B5EF4-FFF2-40B4-BE49-F238E27FC236}">
                <a16:creationId xmlns:a16="http://schemas.microsoft.com/office/drawing/2014/main" id="{6B1100A3-3C80-4D49-9ADC-FD71E86BCBFF}"/>
              </a:ext>
            </a:extLst>
          </p:cNvPr>
          <p:cNvGrpSpPr/>
          <p:nvPr/>
        </p:nvGrpSpPr>
        <p:grpSpPr>
          <a:xfrm>
            <a:off x="32315" y="1425983"/>
            <a:ext cx="3354302" cy="5268322"/>
            <a:chOff x="32315" y="1425983"/>
            <a:chExt cx="3354302" cy="5268322"/>
          </a:xfrm>
        </p:grpSpPr>
        <p:pic>
          <p:nvPicPr>
            <p:cNvPr id="47" name="Imagem 46" descr="Uma imagem com exterior, transporte&#10;&#10;Descrição gerada automaticamente">
              <a:extLst>
                <a:ext uri="{FF2B5EF4-FFF2-40B4-BE49-F238E27FC236}">
                  <a16:creationId xmlns:a16="http://schemas.microsoft.com/office/drawing/2014/main" id="{33F52669-1B07-5945-AF15-23A74082D4E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clrChange>
                <a:clrFrom>
                  <a:srgbClr val="4078FF"/>
                </a:clrFrom>
                <a:clrTo>
                  <a:srgbClr val="4078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21978" y="3457417"/>
              <a:ext cx="1264639" cy="2246104"/>
            </a:xfrm>
            <a:prstGeom prst="rect">
              <a:avLst/>
            </a:prstGeom>
          </p:spPr>
        </p:pic>
        <p:pic>
          <p:nvPicPr>
            <p:cNvPr id="49" name="Imagem 48" descr="Uma imagem com texto&#10;&#10;Descrição gerada automaticamente">
              <a:extLst>
                <a:ext uri="{FF2B5EF4-FFF2-40B4-BE49-F238E27FC236}">
                  <a16:creationId xmlns:a16="http://schemas.microsoft.com/office/drawing/2014/main" id="{FDC85EE3-FA97-3740-932C-0AB2357C4A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clrChange>
                <a:clrFrom>
                  <a:srgbClr val="4078FF"/>
                </a:clrFrom>
                <a:clrTo>
                  <a:srgbClr val="4078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5535" y="1425983"/>
              <a:ext cx="1408637" cy="2722861"/>
            </a:xfrm>
            <a:prstGeom prst="rect">
              <a:avLst/>
            </a:prstGeom>
          </p:spPr>
        </p:pic>
        <p:pic>
          <p:nvPicPr>
            <p:cNvPr id="50" name="Imagem 49" descr="Uma imagem com contentor, caixote&#10;&#10;Descrição gerada automaticamente">
              <a:extLst>
                <a:ext uri="{FF2B5EF4-FFF2-40B4-BE49-F238E27FC236}">
                  <a16:creationId xmlns:a16="http://schemas.microsoft.com/office/drawing/2014/main" id="{724BC7EF-CFD2-4D45-9771-BCFC49FFD8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clrChange>
                <a:clrFrom>
                  <a:srgbClr val="4078FF"/>
                </a:clrFrom>
                <a:clrTo>
                  <a:srgbClr val="4078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15" y="3176248"/>
              <a:ext cx="1608633" cy="1945191"/>
            </a:xfrm>
            <a:prstGeom prst="rect">
              <a:avLst/>
            </a:prstGeom>
          </p:spPr>
        </p:pic>
        <p:pic>
          <p:nvPicPr>
            <p:cNvPr id="48" name="Imagem 47" descr="Uma imagem com texto, céu, carrinho de mão&#10;&#10;Descrição gerada automaticamente">
              <a:extLst>
                <a:ext uri="{FF2B5EF4-FFF2-40B4-BE49-F238E27FC236}">
                  <a16:creationId xmlns:a16="http://schemas.microsoft.com/office/drawing/2014/main" id="{B5D1FD30-DC18-1A48-81A0-F4E6F679F4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clrChange>
                <a:clrFrom>
                  <a:srgbClr val="4078FF"/>
                </a:clrFrom>
                <a:clrTo>
                  <a:srgbClr val="4078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13844" y="4007191"/>
              <a:ext cx="1345474" cy="268711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14363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p26"/>
          <p:cNvSpPr/>
          <p:nvPr/>
        </p:nvSpPr>
        <p:spPr>
          <a:xfrm>
            <a:off x="451450" y="4008731"/>
            <a:ext cx="2450592" cy="477217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lt1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MCM Kit</a:t>
            </a:r>
            <a:endParaRPr dirty="0">
              <a:latin typeface="Roboto" panose="02000000000000000000" pitchFamily="2" charset="0"/>
            </a:endParaRPr>
          </a:p>
        </p:txBody>
      </p:sp>
      <p:sp>
        <p:nvSpPr>
          <p:cNvPr id="609" name="Google Shape;609;p26"/>
          <p:cNvSpPr/>
          <p:nvPr/>
        </p:nvSpPr>
        <p:spPr>
          <a:xfrm>
            <a:off x="3117150" y="4027464"/>
            <a:ext cx="2450592" cy="458484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lt1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Triage Kit</a:t>
            </a:r>
            <a:endParaRPr dirty="0">
              <a:latin typeface="Roboto" panose="02000000000000000000" pitchFamily="2" charset="0"/>
            </a:endParaRPr>
          </a:p>
        </p:txBody>
      </p:sp>
      <p:sp>
        <p:nvSpPr>
          <p:cNvPr id="17" name="Marcador de Posição do Texto 2">
            <a:extLst>
              <a:ext uri="{FF2B5EF4-FFF2-40B4-BE49-F238E27FC236}">
                <a16:creationId xmlns:a16="http://schemas.microsoft.com/office/drawing/2014/main" id="{D245A325-B333-0A45-98EC-23C62759FB1B}"/>
              </a:ext>
            </a:extLst>
          </p:cNvPr>
          <p:cNvSpPr txBox="1">
            <a:spLocks/>
          </p:cNvSpPr>
          <p:nvPr/>
        </p:nvSpPr>
        <p:spPr>
          <a:xfrm>
            <a:off x="480485" y="1188003"/>
            <a:ext cx="8160000" cy="288925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defRPr sz="1400" b="0" kern="120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defRPr>
            </a:lvl1pPr>
            <a:lvl2pPr marL="466725" indent="-28575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7087" indent="-28575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79513" indent="-28575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tabLst>
                <a:tab pos="1074738" algn="l"/>
              </a:tabLst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16075" indent="-358775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62163" indent="-3587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dirty="0">
                <a:latin typeface="Roboto" panose="02000000000000000000" pitchFamily="2" charset="0"/>
              </a:rPr>
              <a:t>Kits need to be prepared in advance and stored close to the EU</a:t>
            </a:r>
          </a:p>
        </p:txBody>
      </p:sp>
      <p:sp>
        <p:nvSpPr>
          <p:cNvPr id="18" name="Título 7">
            <a:extLst>
              <a:ext uri="{FF2B5EF4-FFF2-40B4-BE49-F238E27FC236}">
                <a16:creationId xmlns:a16="http://schemas.microsoft.com/office/drawing/2014/main" id="{768D2B88-F8F3-5D4B-BFBB-4A6B29BDB4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999" y="359999"/>
            <a:ext cx="8160000" cy="720000"/>
          </a:xfrm>
        </p:spPr>
        <p:txBody>
          <a:bodyPr/>
          <a:lstStyle/>
          <a:p>
            <a:r>
              <a:rPr lang="en-GB" b="1" dirty="0">
                <a:solidFill>
                  <a:schemeClr val="accent1">
                    <a:lumMod val="75000"/>
                  </a:schemeClr>
                </a:solidFill>
              </a:rPr>
              <a:t>Logistic Strategies for management of kits</a:t>
            </a:r>
          </a:p>
        </p:txBody>
      </p:sp>
      <p:cxnSp>
        <p:nvCxnSpPr>
          <p:cNvPr id="4" name="Conexão Reta 3">
            <a:extLst>
              <a:ext uri="{FF2B5EF4-FFF2-40B4-BE49-F238E27FC236}">
                <a16:creationId xmlns:a16="http://schemas.microsoft.com/office/drawing/2014/main" id="{8140C2AE-8117-4345-8C41-26F554FB056D}"/>
              </a:ext>
            </a:extLst>
          </p:cNvPr>
          <p:cNvCxnSpPr/>
          <p:nvPr/>
        </p:nvCxnSpPr>
        <p:spPr>
          <a:xfrm>
            <a:off x="5983266" y="1667952"/>
            <a:ext cx="0" cy="4987792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Google Shape;615;p26">
            <a:extLst>
              <a:ext uri="{FF2B5EF4-FFF2-40B4-BE49-F238E27FC236}">
                <a16:creationId xmlns:a16="http://schemas.microsoft.com/office/drawing/2014/main" id="{5422F5F3-1FDA-F042-8AE2-3EBE4CF6DE53}"/>
              </a:ext>
            </a:extLst>
          </p:cNvPr>
          <p:cNvSpPr/>
          <p:nvPr/>
        </p:nvSpPr>
        <p:spPr>
          <a:xfrm>
            <a:off x="1762404" y="6094315"/>
            <a:ext cx="2421916" cy="453119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lt1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ADMIN KITS</a:t>
            </a:r>
            <a:endParaRPr dirty="0">
              <a:latin typeface="Roboto" panose="02000000000000000000" pitchFamily="2" charset="0"/>
            </a:endParaRPr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FC340AD1-9852-5349-AB6B-CB0B767B3971}"/>
              </a:ext>
            </a:extLst>
          </p:cNvPr>
          <p:cNvSpPr txBox="1"/>
          <p:nvPr/>
        </p:nvSpPr>
        <p:spPr>
          <a:xfrm>
            <a:off x="409488" y="4672803"/>
            <a:ext cx="23587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Roboto" panose="02000000000000000000" pitchFamily="2" charset="0"/>
              </a:rPr>
              <a:t>Equipment and supplies to support plan activation</a:t>
            </a:r>
          </a:p>
        </p:txBody>
      </p: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FC1927EC-F1F5-E345-A398-9921B5D99787}"/>
              </a:ext>
            </a:extLst>
          </p:cNvPr>
          <p:cNvSpPr txBox="1"/>
          <p:nvPr/>
        </p:nvSpPr>
        <p:spPr>
          <a:xfrm>
            <a:off x="3035815" y="4672803"/>
            <a:ext cx="23587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Roboto" panose="02000000000000000000" pitchFamily="2" charset="0"/>
              </a:rPr>
              <a:t>Equipment and supplies to support triage and patient ID</a:t>
            </a:r>
          </a:p>
        </p:txBody>
      </p:sp>
      <p:sp>
        <p:nvSpPr>
          <p:cNvPr id="3" name="Balão com Seta para a Esquerda 2">
            <a:extLst>
              <a:ext uri="{FF2B5EF4-FFF2-40B4-BE49-F238E27FC236}">
                <a16:creationId xmlns:a16="http://schemas.microsoft.com/office/drawing/2014/main" id="{A990DCC6-0C32-6A43-9BEE-0BD37DFF4007}"/>
              </a:ext>
            </a:extLst>
          </p:cNvPr>
          <p:cNvSpPr/>
          <p:nvPr/>
        </p:nvSpPr>
        <p:spPr>
          <a:xfrm>
            <a:off x="6295233" y="1667952"/>
            <a:ext cx="5321034" cy="4987792"/>
          </a:xfrm>
          <a:prstGeom prst="leftArrowCallou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latin typeface="Roboto" panose="02000000000000000000" pitchFamily="2" charset="0"/>
              </a:rPr>
              <a:t>These kits contain MCM operational support equipment and supplies, only used during MCI</a:t>
            </a:r>
          </a:p>
          <a:p>
            <a:pPr algn="ctr"/>
            <a:endParaRPr lang="en-GB" sz="2800" dirty="0">
              <a:latin typeface="Roboto" panose="02000000000000000000" pitchFamily="2" charset="0"/>
            </a:endParaRPr>
          </a:p>
          <a:p>
            <a:pPr algn="ctr"/>
            <a:r>
              <a:rPr lang="en-GB" sz="2800" dirty="0">
                <a:latin typeface="Roboto" panose="02000000000000000000" pitchFamily="2" charset="0"/>
              </a:rPr>
              <a:t>(radios, vests, forms, folders, flashlights…)</a:t>
            </a:r>
          </a:p>
        </p:txBody>
      </p:sp>
      <p:pic>
        <p:nvPicPr>
          <p:cNvPr id="16" name="Imagem 15" descr="Uma imagem com texto&#10;&#10;Descrição gerada automaticamente">
            <a:extLst>
              <a:ext uri="{FF2B5EF4-FFF2-40B4-BE49-F238E27FC236}">
                <a16:creationId xmlns:a16="http://schemas.microsoft.com/office/drawing/2014/main" id="{41488FE0-DBD8-4E47-A095-7355F730282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4078FF"/>
              </a:clrFrom>
              <a:clrTo>
                <a:srgbClr val="4078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726" y="1584932"/>
            <a:ext cx="1241814" cy="2400398"/>
          </a:xfrm>
          <a:prstGeom prst="rect">
            <a:avLst/>
          </a:prstGeom>
        </p:spPr>
      </p:pic>
      <p:pic>
        <p:nvPicPr>
          <p:cNvPr id="19" name="Imagem 18" descr="Uma imagem com contentor, caixote&#10;&#10;Descrição gerada automaticamente">
            <a:extLst>
              <a:ext uri="{FF2B5EF4-FFF2-40B4-BE49-F238E27FC236}">
                <a16:creationId xmlns:a16="http://schemas.microsoft.com/office/drawing/2014/main" id="{2ED7D7FF-9946-2340-888D-B409CE77A28C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4078FF"/>
              </a:clrFrom>
              <a:clrTo>
                <a:srgbClr val="4078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2955" y="2018918"/>
            <a:ext cx="1597087" cy="1931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9525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p26"/>
          <p:cNvSpPr txBox="1">
            <a:spLocks noGrp="1"/>
          </p:cNvSpPr>
          <p:nvPr>
            <p:ph type="sldNum" idx="12"/>
          </p:nvPr>
        </p:nvSpPr>
        <p:spPr>
          <a:xfrm>
            <a:off x="11416433" y="6580588"/>
            <a:ext cx="289931" cy="1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8</a:t>
            </a:fld>
            <a:endParaRPr dirty="0"/>
          </a:p>
        </p:txBody>
      </p:sp>
      <p:sp>
        <p:nvSpPr>
          <p:cNvPr id="612" name="Google Shape;612;p26"/>
          <p:cNvSpPr/>
          <p:nvPr/>
        </p:nvSpPr>
        <p:spPr>
          <a:xfrm>
            <a:off x="6571988" y="4027464"/>
            <a:ext cx="2450592" cy="458484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lt1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Red Zone Kits</a:t>
            </a:r>
            <a:endParaRPr dirty="0">
              <a:latin typeface="Roboto" panose="02000000000000000000" pitchFamily="2" charset="0"/>
            </a:endParaRPr>
          </a:p>
        </p:txBody>
      </p:sp>
      <p:sp>
        <p:nvSpPr>
          <p:cNvPr id="615" name="Google Shape;615;p26"/>
          <p:cNvSpPr/>
          <p:nvPr/>
        </p:nvSpPr>
        <p:spPr>
          <a:xfrm>
            <a:off x="9237686" y="4015455"/>
            <a:ext cx="2421916" cy="453119"/>
          </a:xfrm>
          <a:prstGeom prst="rect">
            <a:avLst/>
          </a:prstGeom>
          <a:solidFill>
            <a:srgbClr val="006600"/>
          </a:solidFill>
          <a:ln>
            <a:solidFill>
              <a:srgbClr val="006600"/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lt1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Green Zone Kit</a:t>
            </a:r>
            <a:endParaRPr dirty="0">
              <a:latin typeface="Roboto" panose="02000000000000000000" pitchFamily="2" charset="0"/>
            </a:endParaRPr>
          </a:p>
        </p:txBody>
      </p:sp>
      <p:sp>
        <p:nvSpPr>
          <p:cNvPr id="17" name="Marcador de Posição do Texto 2">
            <a:extLst>
              <a:ext uri="{FF2B5EF4-FFF2-40B4-BE49-F238E27FC236}">
                <a16:creationId xmlns:a16="http://schemas.microsoft.com/office/drawing/2014/main" id="{D245A325-B333-0A45-98EC-23C62759FB1B}"/>
              </a:ext>
            </a:extLst>
          </p:cNvPr>
          <p:cNvSpPr txBox="1">
            <a:spLocks/>
          </p:cNvSpPr>
          <p:nvPr/>
        </p:nvSpPr>
        <p:spPr>
          <a:xfrm>
            <a:off x="480485" y="1188003"/>
            <a:ext cx="8160000" cy="288925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defRPr sz="1400" b="0" kern="120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defRPr>
            </a:lvl1pPr>
            <a:lvl2pPr marL="466725" indent="-28575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7087" indent="-28575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79513" indent="-28575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tabLst>
                <a:tab pos="1074738" algn="l"/>
              </a:tabLst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16075" indent="-358775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62163" indent="-3587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dirty="0">
                <a:latin typeface="Roboto" panose="02000000000000000000" pitchFamily="2" charset="0"/>
              </a:rPr>
              <a:t>Kits need to be prepared in advance and stored close to the EU</a:t>
            </a:r>
          </a:p>
        </p:txBody>
      </p:sp>
      <p:sp>
        <p:nvSpPr>
          <p:cNvPr id="18" name="Título 7">
            <a:extLst>
              <a:ext uri="{FF2B5EF4-FFF2-40B4-BE49-F238E27FC236}">
                <a16:creationId xmlns:a16="http://schemas.microsoft.com/office/drawing/2014/main" id="{768D2B88-F8F3-5D4B-BFBB-4A6B29BDB4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999" y="359999"/>
            <a:ext cx="8160000" cy="720000"/>
          </a:xfrm>
        </p:spPr>
        <p:txBody>
          <a:bodyPr/>
          <a:lstStyle/>
          <a:p>
            <a:r>
              <a:rPr lang="en-GB" b="1" dirty="0">
                <a:solidFill>
                  <a:schemeClr val="accent1">
                    <a:lumMod val="75000"/>
                  </a:schemeClr>
                </a:solidFill>
              </a:rPr>
              <a:t>Logistic Strategies for management of kits</a:t>
            </a:r>
          </a:p>
        </p:txBody>
      </p:sp>
      <p:cxnSp>
        <p:nvCxnSpPr>
          <p:cNvPr id="4" name="Conexão Reta 3">
            <a:extLst>
              <a:ext uri="{FF2B5EF4-FFF2-40B4-BE49-F238E27FC236}">
                <a16:creationId xmlns:a16="http://schemas.microsoft.com/office/drawing/2014/main" id="{8140C2AE-8117-4345-8C41-26F554FB056D}"/>
              </a:ext>
            </a:extLst>
          </p:cNvPr>
          <p:cNvCxnSpPr/>
          <p:nvPr/>
        </p:nvCxnSpPr>
        <p:spPr>
          <a:xfrm>
            <a:off x="5983266" y="1667952"/>
            <a:ext cx="0" cy="4987792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Google Shape;615;p26">
            <a:extLst>
              <a:ext uri="{FF2B5EF4-FFF2-40B4-BE49-F238E27FC236}">
                <a16:creationId xmlns:a16="http://schemas.microsoft.com/office/drawing/2014/main" id="{8AEC25E6-E090-F940-B244-9984FA074691}"/>
              </a:ext>
            </a:extLst>
          </p:cNvPr>
          <p:cNvSpPr/>
          <p:nvPr/>
        </p:nvSpPr>
        <p:spPr>
          <a:xfrm>
            <a:off x="8007680" y="6096751"/>
            <a:ext cx="2421916" cy="453119"/>
          </a:xfrm>
          <a:prstGeom prst="rect">
            <a:avLst/>
          </a:prstGeom>
          <a:gradFill flip="none" rotWithShape="1">
            <a:gsLst>
              <a:gs pos="0">
                <a:srgbClr val="C00000"/>
              </a:gs>
              <a:gs pos="100000">
                <a:srgbClr val="006600"/>
              </a:gs>
            </a:gsLst>
            <a:lin ang="0" scaled="1"/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lt1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CLINICAL KITS</a:t>
            </a:r>
            <a:endParaRPr dirty="0">
              <a:latin typeface="Roboto" panose="02000000000000000000" pitchFamily="2" charset="0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6D08366A-8B4B-E445-AFE2-7878819845C2}"/>
              </a:ext>
            </a:extLst>
          </p:cNvPr>
          <p:cNvSpPr txBox="1"/>
          <p:nvPr/>
        </p:nvSpPr>
        <p:spPr>
          <a:xfrm>
            <a:off x="6571988" y="4672803"/>
            <a:ext cx="23587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Roboto" panose="02000000000000000000" pitchFamily="2" charset="0"/>
              </a:rPr>
              <a:t>Equipment and supplies for life saving interventions</a:t>
            </a: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9B74D29C-D082-EC49-80BF-EB0D4AE030AC}"/>
              </a:ext>
            </a:extLst>
          </p:cNvPr>
          <p:cNvSpPr txBox="1"/>
          <p:nvPr/>
        </p:nvSpPr>
        <p:spPr>
          <a:xfrm>
            <a:off x="9198315" y="4672803"/>
            <a:ext cx="23587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Roboto" panose="02000000000000000000" pitchFamily="2" charset="0"/>
              </a:rPr>
              <a:t>Equipment and supplies to treat minor injuries</a:t>
            </a:r>
          </a:p>
        </p:txBody>
      </p:sp>
      <p:sp>
        <p:nvSpPr>
          <p:cNvPr id="28" name="Balão com Seta para a Esquerda 27">
            <a:extLst>
              <a:ext uri="{FF2B5EF4-FFF2-40B4-BE49-F238E27FC236}">
                <a16:creationId xmlns:a16="http://schemas.microsoft.com/office/drawing/2014/main" id="{75AAA4F0-CD05-2547-8A32-71AB7D028F78}"/>
              </a:ext>
            </a:extLst>
          </p:cNvPr>
          <p:cNvSpPr/>
          <p:nvPr/>
        </p:nvSpPr>
        <p:spPr>
          <a:xfrm flipH="1">
            <a:off x="479999" y="1667952"/>
            <a:ext cx="5321034" cy="4987792"/>
          </a:xfrm>
          <a:prstGeom prst="leftArrowCallou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latin typeface="Roboto" panose="02000000000000000000" pitchFamily="2" charset="0"/>
              </a:rPr>
              <a:t>These kits contain supplies that are regularly used in the Emergency Unit</a:t>
            </a:r>
          </a:p>
        </p:txBody>
      </p:sp>
      <p:pic>
        <p:nvPicPr>
          <p:cNvPr id="16" name="Imagem 15" descr="Uma imagem com exterior, transporte&#10;&#10;Descrição gerada automaticamente">
            <a:extLst>
              <a:ext uri="{FF2B5EF4-FFF2-40B4-BE49-F238E27FC236}">
                <a16:creationId xmlns:a16="http://schemas.microsoft.com/office/drawing/2014/main" id="{DF500E8D-F009-8E43-BB73-10020C508C4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4078FF"/>
              </a:clrFrom>
              <a:clrTo>
                <a:srgbClr val="4078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3063" y="958851"/>
            <a:ext cx="1684211" cy="2991297"/>
          </a:xfrm>
          <a:prstGeom prst="rect">
            <a:avLst/>
          </a:prstGeom>
        </p:spPr>
      </p:pic>
      <p:pic>
        <p:nvPicPr>
          <p:cNvPr id="19" name="Imagem 18" descr="Uma imagem com texto, céu, carrinho de mão&#10;&#10;Descrição gerada automaticamente">
            <a:extLst>
              <a:ext uri="{FF2B5EF4-FFF2-40B4-BE49-F238E27FC236}">
                <a16:creationId xmlns:a16="http://schemas.microsoft.com/office/drawing/2014/main" id="{9B2B4885-18E1-8F42-BC70-CB6D5BCE4761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4078FF"/>
              </a:clrFrom>
              <a:clrTo>
                <a:srgbClr val="4078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2217" y="994033"/>
            <a:ext cx="1497782" cy="2991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3933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Agrupar 49">
            <a:extLst>
              <a:ext uri="{FF2B5EF4-FFF2-40B4-BE49-F238E27FC236}">
                <a16:creationId xmlns:a16="http://schemas.microsoft.com/office/drawing/2014/main" id="{3FD3EFE8-11CC-C949-BBF5-6B3AB6CF2BA0}"/>
              </a:ext>
            </a:extLst>
          </p:cNvPr>
          <p:cNvGrpSpPr/>
          <p:nvPr/>
        </p:nvGrpSpPr>
        <p:grpSpPr>
          <a:xfrm>
            <a:off x="3285067" y="3513652"/>
            <a:ext cx="8686800" cy="3022619"/>
            <a:chOff x="3285067" y="3716848"/>
            <a:chExt cx="8686800" cy="3022619"/>
          </a:xfrm>
        </p:grpSpPr>
        <p:grpSp>
          <p:nvGrpSpPr>
            <p:cNvPr id="13" name="Agrupar 12">
              <a:extLst>
                <a:ext uri="{FF2B5EF4-FFF2-40B4-BE49-F238E27FC236}">
                  <a16:creationId xmlns:a16="http://schemas.microsoft.com/office/drawing/2014/main" id="{C911FB73-7097-E242-95F2-0A736CB97829}"/>
                </a:ext>
              </a:extLst>
            </p:cNvPr>
            <p:cNvGrpSpPr/>
            <p:nvPr/>
          </p:nvGrpSpPr>
          <p:grpSpPr>
            <a:xfrm>
              <a:off x="3285067" y="3716848"/>
              <a:ext cx="8686800" cy="3022619"/>
              <a:chOff x="3285067" y="3716848"/>
              <a:chExt cx="8686800" cy="3022619"/>
            </a:xfrm>
          </p:grpSpPr>
          <p:sp>
            <p:nvSpPr>
              <p:cNvPr id="47" name="Retângulo 46">
                <a:extLst>
                  <a:ext uri="{FF2B5EF4-FFF2-40B4-BE49-F238E27FC236}">
                    <a16:creationId xmlns:a16="http://schemas.microsoft.com/office/drawing/2014/main" id="{B5BA8A1C-F119-9A42-8C87-0D60F40F0915}"/>
                  </a:ext>
                </a:extLst>
              </p:cNvPr>
              <p:cNvSpPr/>
              <p:nvPr/>
            </p:nvSpPr>
            <p:spPr>
              <a:xfrm>
                <a:off x="3285067" y="3716848"/>
                <a:ext cx="8686800" cy="3022619"/>
              </a:xfrm>
              <a:prstGeom prst="rect">
                <a:avLst/>
              </a:prstGeom>
              <a:solidFill>
                <a:srgbClr val="7030A0">
                  <a:alpha val="20000"/>
                </a:srgbClr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Roboto" panose="02000000000000000000" pitchFamily="2" charset="0"/>
                </a:endParaRPr>
              </a:p>
            </p:txBody>
          </p:sp>
          <p:grpSp>
            <p:nvGrpSpPr>
              <p:cNvPr id="9" name="Agrupar 8">
                <a:extLst>
                  <a:ext uri="{FF2B5EF4-FFF2-40B4-BE49-F238E27FC236}">
                    <a16:creationId xmlns:a16="http://schemas.microsoft.com/office/drawing/2014/main" id="{733EB137-EBAA-CB42-BC6B-93B4AF4994C3}"/>
                  </a:ext>
                </a:extLst>
              </p:cNvPr>
              <p:cNvGrpSpPr/>
              <p:nvPr/>
            </p:nvGrpSpPr>
            <p:grpSpPr>
              <a:xfrm>
                <a:off x="3732264" y="4059395"/>
                <a:ext cx="1013086" cy="1013086"/>
                <a:chOff x="3846331" y="4246638"/>
                <a:chExt cx="1013086" cy="1013086"/>
              </a:xfrm>
            </p:grpSpPr>
            <p:sp>
              <p:nvSpPr>
                <p:cNvPr id="37" name="Cubo 36">
                  <a:extLst>
                    <a:ext uri="{FF2B5EF4-FFF2-40B4-BE49-F238E27FC236}">
                      <a16:creationId xmlns:a16="http://schemas.microsoft.com/office/drawing/2014/main" id="{C9134CC5-735E-1249-A1FC-297D826B790C}"/>
                    </a:ext>
                  </a:extLst>
                </p:cNvPr>
                <p:cNvSpPr/>
                <p:nvPr/>
              </p:nvSpPr>
              <p:spPr>
                <a:xfrm>
                  <a:off x="3846331" y="4246638"/>
                  <a:ext cx="555886" cy="555886"/>
                </a:xfrm>
                <a:prstGeom prst="cub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>
                    <a:latin typeface="Roboto" panose="02000000000000000000" pitchFamily="2" charset="0"/>
                  </a:endParaRPr>
                </a:p>
              </p:txBody>
            </p:sp>
            <p:sp>
              <p:nvSpPr>
                <p:cNvPr id="38" name="Cubo 37">
                  <a:extLst>
                    <a:ext uri="{FF2B5EF4-FFF2-40B4-BE49-F238E27FC236}">
                      <a16:creationId xmlns:a16="http://schemas.microsoft.com/office/drawing/2014/main" id="{CC642E9A-D4F0-B24D-9A35-33683227E16C}"/>
                    </a:ext>
                  </a:extLst>
                </p:cNvPr>
                <p:cNvSpPr/>
                <p:nvPr/>
              </p:nvSpPr>
              <p:spPr>
                <a:xfrm>
                  <a:off x="3998731" y="4399038"/>
                  <a:ext cx="555886" cy="555886"/>
                </a:xfrm>
                <a:prstGeom prst="cub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>
                    <a:latin typeface="Roboto" panose="02000000000000000000" pitchFamily="2" charset="0"/>
                  </a:endParaRPr>
                </a:p>
              </p:txBody>
            </p:sp>
            <p:sp>
              <p:nvSpPr>
                <p:cNvPr id="39" name="Cubo 38">
                  <a:extLst>
                    <a:ext uri="{FF2B5EF4-FFF2-40B4-BE49-F238E27FC236}">
                      <a16:creationId xmlns:a16="http://schemas.microsoft.com/office/drawing/2014/main" id="{6045BF77-749F-6341-AA30-B055F49E0412}"/>
                    </a:ext>
                  </a:extLst>
                </p:cNvPr>
                <p:cNvSpPr/>
                <p:nvPr/>
              </p:nvSpPr>
              <p:spPr>
                <a:xfrm>
                  <a:off x="4151131" y="4551438"/>
                  <a:ext cx="555886" cy="555886"/>
                </a:xfrm>
                <a:prstGeom prst="cub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>
                    <a:latin typeface="Roboto" panose="02000000000000000000" pitchFamily="2" charset="0"/>
                  </a:endParaRPr>
                </a:p>
              </p:txBody>
            </p:sp>
            <p:sp>
              <p:nvSpPr>
                <p:cNvPr id="40" name="Cubo 39">
                  <a:extLst>
                    <a:ext uri="{FF2B5EF4-FFF2-40B4-BE49-F238E27FC236}">
                      <a16:creationId xmlns:a16="http://schemas.microsoft.com/office/drawing/2014/main" id="{521A4790-EDD6-DC46-BFDC-BA7476501562}"/>
                    </a:ext>
                  </a:extLst>
                </p:cNvPr>
                <p:cNvSpPr/>
                <p:nvPr/>
              </p:nvSpPr>
              <p:spPr>
                <a:xfrm>
                  <a:off x="4303531" y="4703838"/>
                  <a:ext cx="555886" cy="555886"/>
                </a:xfrm>
                <a:prstGeom prst="cub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>
                    <a:latin typeface="Roboto" panose="02000000000000000000" pitchFamily="2" charset="0"/>
                  </a:endParaRPr>
                </a:p>
              </p:txBody>
            </p:sp>
          </p:grpSp>
          <p:sp>
            <p:nvSpPr>
              <p:cNvPr id="42" name="CaixaDeTexto 41">
                <a:extLst>
                  <a:ext uri="{FF2B5EF4-FFF2-40B4-BE49-F238E27FC236}">
                    <a16:creationId xmlns:a16="http://schemas.microsoft.com/office/drawing/2014/main" id="{98802759-5FFE-5C48-B054-D65941098552}"/>
                  </a:ext>
                </a:extLst>
              </p:cNvPr>
              <p:cNvSpPr txBox="1"/>
              <p:nvPr/>
            </p:nvSpPr>
            <p:spPr>
              <a:xfrm>
                <a:off x="5210607" y="3780508"/>
                <a:ext cx="2274933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>
                    <a:latin typeface="Roboto" panose="02000000000000000000" pitchFamily="2" charset="0"/>
                  </a:rPr>
                  <a:t>4 boxes of supply X mobilized to the EU storage room for daily consumption</a:t>
                </a:r>
              </a:p>
            </p:txBody>
          </p:sp>
          <p:sp>
            <p:nvSpPr>
              <p:cNvPr id="43" name="CaixaDeTexto 42">
                <a:extLst>
                  <a:ext uri="{FF2B5EF4-FFF2-40B4-BE49-F238E27FC236}">
                    <a16:creationId xmlns:a16="http://schemas.microsoft.com/office/drawing/2014/main" id="{1CF0927E-4D1D-684B-A32D-904FC929C963}"/>
                  </a:ext>
                </a:extLst>
              </p:cNvPr>
              <p:cNvSpPr txBox="1"/>
              <p:nvPr/>
            </p:nvSpPr>
            <p:spPr>
              <a:xfrm>
                <a:off x="5172740" y="5389913"/>
                <a:ext cx="2274933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>
                    <a:latin typeface="Roboto" panose="02000000000000000000" pitchFamily="2" charset="0"/>
                  </a:rPr>
                  <a:t>1 box of supply X mobilized for the Clinical Kits</a:t>
                </a:r>
              </a:p>
            </p:txBody>
          </p:sp>
          <p:sp>
            <p:nvSpPr>
              <p:cNvPr id="48" name="CaixaDeTexto 47">
                <a:extLst>
                  <a:ext uri="{FF2B5EF4-FFF2-40B4-BE49-F238E27FC236}">
                    <a16:creationId xmlns:a16="http://schemas.microsoft.com/office/drawing/2014/main" id="{5DAD6EA9-958E-2E42-8C27-26389E9A96E6}"/>
                  </a:ext>
                </a:extLst>
              </p:cNvPr>
              <p:cNvSpPr txBox="1"/>
              <p:nvPr/>
            </p:nvSpPr>
            <p:spPr>
              <a:xfrm>
                <a:off x="8130520" y="4816303"/>
                <a:ext cx="335028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>
                    <a:solidFill>
                      <a:srgbClr val="C00000"/>
                    </a:solidFill>
                    <a:latin typeface="Roboto" panose="02000000000000000000" pitchFamily="2" charset="0"/>
                  </a:rPr>
                  <a:t>MCM BASELINE PREPAREDNESS  STRATEGY</a:t>
                </a:r>
              </a:p>
            </p:txBody>
          </p:sp>
          <p:pic>
            <p:nvPicPr>
              <p:cNvPr id="49" name="Google Shape;616;p26" descr="Chariots pour les professionnels du CHR - Boulevard des pros">
                <a:extLst>
                  <a:ext uri="{FF2B5EF4-FFF2-40B4-BE49-F238E27FC236}">
                    <a16:creationId xmlns:a16="http://schemas.microsoft.com/office/drawing/2014/main" id="{F1AEC680-0AD6-7D4E-817E-786849F3BC8D}"/>
                  </a:ext>
                </a:extLst>
              </p:cNvPr>
              <p:cNvPicPr preferRelativeResize="0"/>
              <p:nvPr/>
            </p:nvPicPr>
            <p:blipFill rotWithShape="1"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alphaModFix/>
              </a:blip>
              <a:srcRect/>
              <a:stretch/>
            </p:blipFill>
            <p:spPr>
              <a:xfrm>
                <a:off x="3781607" y="5350310"/>
                <a:ext cx="1359630" cy="1389157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57" name="Cubo 56">
              <a:extLst>
                <a:ext uri="{FF2B5EF4-FFF2-40B4-BE49-F238E27FC236}">
                  <a16:creationId xmlns:a16="http://schemas.microsoft.com/office/drawing/2014/main" id="{19C6B894-6BAC-2748-8CB9-729EA29CA5E0}"/>
                </a:ext>
              </a:extLst>
            </p:cNvPr>
            <p:cNvSpPr/>
            <p:nvPr/>
          </p:nvSpPr>
          <p:spPr>
            <a:xfrm rot="21415768" flipH="1">
              <a:off x="4211950" y="5757357"/>
              <a:ext cx="628937" cy="555886"/>
            </a:xfrm>
            <a:prstGeom prst="cub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Roboto" panose="02000000000000000000" pitchFamily="2" charset="0"/>
              </a:endParaRPr>
            </a:p>
          </p:txBody>
        </p:sp>
      </p:grpSp>
      <p:sp>
        <p:nvSpPr>
          <p:cNvPr id="17" name="Marcador de Posição do Texto 2">
            <a:extLst>
              <a:ext uri="{FF2B5EF4-FFF2-40B4-BE49-F238E27FC236}">
                <a16:creationId xmlns:a16="http://schemas.microsoft.com/office/drawing/2014/main" id="{D245A325-B333-0A45-98EC-23C62759FB1B}"/>
              </a:ext>
            </a:extLst>
          </p:cNvPr>
          <p:cNvSpPr txBox="1">
            <a:spLocks/>
          </p:cNvSpPr>
          <p:nvPr/>
        </p:nvSpPr>
        <p:spPr>
          <a:xfrm>
            <a:off x="480485" y="1188003"/>
            <a:ext cx="8160000" cy="288925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defRPr sz="1400" b="0" kern="120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defRPr>
            </a:lvl1pPr>
            <a:lvl2pPr marL="466725" indent="-28575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7087" indent="-28575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79513" indent="-28575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tabLst>
                <a:tab pos="1074738" algn="l"/>
              </a:tabLst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16075" indent="-358775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62163" indent="-3587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dirty="0">
                <a:latin typeface="Roboto" panose="02000000000000000000" pitchFamily="2" charset="0"/>
              </a:rPr>
              <a:t>Kits need to be prepared in advance and stored close to the EU</a:t>
            </a:r>
          </a:p>
        </p:txBody>
      </p:sp>
      <p:sp>
        <p:nvSpPr>
          <p:cNvPr id="18" name="Título 7">
            <a:extLst>
              <a:ext uri="{FF2B5EF4-FFF2-40B4-BE49-F238E27FC236}">
                <a16:creationId xmlns:a16="http://schemas.microsoft.com/office/drawing/2014/main" id="{768D2B88-F8F3-5D4B-BFBB-4A6B29BDB4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999" y="359999"/>
            <a:ext cx="8160000" cy="720000"/>
          </a:xfrm>
        </p:spPr>
        <p:txBody>
          <a:bodyPr/>
          <a:lstStyle/>
          <a:p>
            <a:r>
              <a:rPr lang="en-GB" b="1" dirty="0">
                <a:solidFill>
                  <a:schemeClr val="accent1">
                    <a:lumMod val="75000"/>
                  </a:schemeClr>
                </a:solidFill>
              </a:rPr>
              <a:t>Logistic Strategies for management of kits</a:t>
            </a:r>
          </a:p>
        </p:txBody>
      </p:sp>
      <p:sp>
        <p:nvSpPr>
          <p:cNvPr id="3" name="Cubo 2">
            <a:extLst>
              <a:ext uri="{FF2B5EF4-FFF2-40B4-BE49-F238E27FC236}">
                <a16:creationId xmlns:a16="http://schemas.microsoft.com/office/drawing/2014/main" id="{1907CB94-D92B-6C4E-9F7F-32EC1C0D3282}"/>
              </a:ext>
            </a:extLst>
          </p:cNvPr>
          <p:cNvSpPr/>
          <p:nvPr/>
        </p:nvSpPr>
        <p:spPr>
          <a:xfrm>
            <a:off x="379859" y="1798914"/>
            <a:ext cx="555886" cy="555886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Roboto" panose="02000000000000000000" pitchFamily="2" charset="0"/>
            </a:endParaRPr>
          </a:p>
        </p:txBody>
      </p:sp>
      <p:sp>
        <p:nvSpPr>
          <p:cNvPr id="19" name="Cubo 18">
            <a:extLst>
              <a:ext uri="{FF2B5EF4-FFF2-40B4-BE49-F238E27FC236}">
                <a16:creationId xmlns:a16="http://schemas.microsoft.com/office/drawing/2014/main" id="{A6F6C6F7-6D0A-B346-AF4F-7402864EDDEB}"/>
              </a:ext>
            </a:extLst>
          </p:cNvPr>
          <p:cNvSpPr/>
          <p:nvPr/>
        </p:nvSpPr>
        <p:spPr>
          <a:xfrm>
            <a:off x="532259" y="1951314"/>
            <a:ext cx="555886" cy="555886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Roboto" panose="02000000000000000000" pitchFamily="2" charset="0"/>
            </a:endParaRPr>
          </a:p>
        </p:txBody>
      </p:sp>
      <p:sp>
        <p:nvSpPr>
          <p:cNvPr id="20" name="Cubo 19">
            <a:extLst>
              <a:ext uri="{FF2B5EF4-FFF2-40B4-BE49-F238E27FC236}">
                <a16:creationId xmlns:a16="http://schemas.microsoft.com/office/drawing/2014/main" id="{829E4C54-3424-6248-9634-F07836F667DF}"/>
              </a:ext>
            </a:extLst>
          </p:cNvPr>
          <p:cNvSpPr/>
          <p:nvPr/>
        </p:nvSpPr>
        <p:spPr>
          <a:xfrm>
            <a:off x="684659" y="2103714"/>
            <a:ext cx="555886" cy="555886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Roboto" panose="02000000000000000000" pitchFamily="2" charset="0"/>
            </a:endParaRPr>
          </a:p>
        </p:txBody>
      </p:sp>
      <p:sp>
        <p:nvSpPr>
          <p:cNvPr id="21" name="Cubo 20">
            <a:extLst>
              <a:ext uri="{FF2B5EF4-FFF2-40B4-BE49-F238E27FC236}">
                <a16:creationId xmlns:a16="http://schemas.microsoft.com/office/drawing/2014/main" id="{B9DFDB81-A4F4-174C-9E85-61055374ADE1}"/>
              </a:ext>
            </a:extLst>
          </p:cNvPr>
          <p:cNvSpPr/>
          <p:nvPr/>
        </p:nvSpPr>
        <p:spPr>
          <a:xfrm>
            <a:off x="837059" y="2256114"/>
            <a:ext cx="555886" cy="555886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Roboto" panose="02000000000000000000" pitchFamily="2" charset="0"/>
            </a:endParaRPr>
          </a:p>
        </p:txBody>
      </p:sp>
      <p:sp>
        <p:nvSpPr>
          <p:cNvPr id="23" name="Cubo 22">
            <a:extLst>
              <a:ext uri="{FF2B5EF4-FFF2-40B4-BE49-F238E27FC236}">
                <a16:creationId xmlns:a16="http://schemas.microsoft.com/office/drawing/2014/main" id="{8D4341BA-09C7-4149-B853-E345B534749F}"/>
              </a:ext>
            </a:extLst>
          </p:cNvPr>
          <p:cNvSpPr/>
          <p:nvPr/>
        </p:nvSpPr>
        <p:spPr>
          <a:xfrm>
            <a:off x="989459" y="2408514"/>
            <a:ext cx="555886" cy="555886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Roboto" panose="02000000000000000000" pitchFamily="2" charset="0"/>
            </a:endParaRPr>
          </a:p>
        </p:txBody>
      </p:sp>
      <p:sp>
        <p:nvSpPr>
          <p:cNvPr id="24" name="Cubo 23">
            <a:extLst>
              <a:ext uri="{FF2B5EF4-FFF2-40B4-BE49-F238E27FC236}">
                <a16:creationId xmlns:a16="http://schemas.microsoft.com/office/drawing/2014/main" id="{311F45BE-986F-9646-A216-58DEF2F007D0}"/>
              </a:ext>
            </a:extLst>
          </p:cNvPr>
          <p:cNvSpPr/>
          <p:nvPr/>
        </p:nvSpPr>
        <p:spPr>
          <a:xfrm>
            <a:off x="1141859" y="2560914"/>
            <a:ext cx="555886" cy="555886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Roboto" panose="02000000000000000000" pitchFamily="2" charset="0"/>
            </a:endParaRPr>
          </a:p>
        </p:txBody>
      </p:sp>
      <p:sp>
        <p:nvSpPr>
          <p:cNvPr id="26" name="Cubo 25">
            <a:extLst>
              <a:ext uri="{FF2B5EF4-FFF2-40B4-BE49-F238E27FC236}">
                <a16:creationId xmlns:a16="http://schemas.microsoft.com/office/drawing/2014/main" id="{10998E50-A632-AD4D-BDF8-829DE56C8125}"/>
              </a:ext>
            </a:extLst>
          </p:cNvPr>
          <p:cNvSpPr/>
          <p:nvPr/>
        </p:nvSpPr>
        <p:spPr>
          <a:xfrm>
            <a:off x="1294259" y="2713314"/>
            <a:ext cx="555886" cy="555886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Roboto" panose="02000000000000000000" pitchFamily="2" charset="0"/>
            </a:endParaRPr>
          </a:p>
        </p:txBody>
      </p:sp>
      <p:sp>
        <p:nvSpPr>
          <p:cNvPr id="27" name="Cubo 26">
            <a:extLst>
              <a:ext uri="{FF2B5EF4-FFF2-40B4-BE49-F238E27FC236}">
                <a16:creationId xmlns:a16="http://schemas.microsoft.com/office/drawing/2014/main" id="{3C02E7BC-E83D-614C-929D-8A721E50EF3A}"/>
              </a:ext>
            </a:extLst>
          </p:cNvPr>
          <p:cNvSpPr/>
          <p:nvPr/>
        </p:nvSpPr>
        <p:spPr>
          <a:xfrm>
            <a:off x="1446659" y="2865714"/>
            <a:ext cx="555886" cy="555886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Roboto" panose="02000000000000000000" pitchFamily="2" charset="0"/>
            </a:endParaRPr>
          </a:p>
        </p:txBody>
      </p:sp>
      <p:sp>
        <p:nvSpPr>
          <p:cNvPr id="29" name="Cubo 28">
            <a:extLst>
              <a:ext uri="{FF2B5EF4-FFF2-40B4-BE49-F238E27FC236}">
                <a16:creationId xmlns:a16="http://schemas.microsoft.com/office/drawing/2014/main" id="{31C636F9-1679-D140-B8DF-25091AF1BB6C}"/>
              </a:ext>
            </a:extLst>
          </p:cNvPr>
          <p:cNvSpPr/>
          <p:nvPr/>
        </p:nvSpPr>
        <p:spPr>
          <a:xfrm>
            <a:off x="1599059" y="3018114"/>
            <a:ext cx="555886" cy="555886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Roboto" panose="02000000000000000000" pitchFamily="2" charset="0"/>
            </a:endParaRPr>
          </a:p>
        </p:txBody>
      </p:sp>
      <p:sp>
        <p:nvSpPr>
          <p:cNvPr id="30" name="Cubo 29">
            <a:extLst>
              <a:ext uri="{FF2B5EF4-FFF2-40B4-BE49-F238E27FC236}">
                <a16:creationId xmlns:a16="http://schemas.microsoft.com/office/drawing/2014/main" id="{805649B5-A00C-0F41-9528-5B3C93E4C390}"/>
              </a:ext>
            </a:extLst>
          </p:cNvPr>
          <p:cNvSpPr/>
          <p:nvPr/>
        </p:nvSpPr>
        <p:spPr>
          <a:xfrm>
            <a:off x="1751459" y="3170514"/>
            <a:ext cx="555886" cy="555886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Roboto" panose="02000000000000000000" pitchFamily="2" charset="0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3C773B00-2B13-6740-B143-8DE279C14E89}"/>
              </a:ext>
            </a:extLst>
          </p:cNvPr>
          <p:cNvSpPr txBox="1"/>
          <p:nvPr/>
        </p:nvSpPr>
        <p:spPr>
          <a:xfrm>
            <a:off x="309192" y="3937852"/>
            <a:ext cx="2721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Roboto" panose="02000000000000000000" pitchFamily="2" charset="0"/>
              </a:rPr>
              <a:t>10 boxes of supply X stored in the warehouse </a:t>
            </a:r>
          </a:p>
        </p:txBody>
      </p:sp>
      <p:grpSp>
        <p:nvGrpSpPr>
          <p:cNvPr id="12" name="Agrupar 11">
            <a:extLst>
              <a:ext uri="{FF2B5EF4-FFF2-40B4-BE49-F238E27FC236}">
                <a16:creationId xmlns:a16="http://schemas.microsoft.com/office/drawing/2014/main" id="{4DCF6594-A2E0-1E4E-B357-3CA17E59E84A}"/>
              </a:ext>
            </a:extLst>
          </p:cNvPr>
          <p:cNvGrpSpPr/>
          <p:nvPr/>
        </p:nvGrpSpPr>
        <p:grpSpPr>
          <a:xfrm>
            <a:off x="3285067" y="1672335"/>
            <a:ext cx="8686800" cy="1596865"/>
            <a:chOff x="3285067" y="1886004"/>
            <a:chExt cx="8686800" cy="1596865"/>
          </a:xfrm>
        </p:grpSpPr>
        <p:sp>
          <p:nvSpPr>
            <p:cNvPr id="7" name="Retângulo 6">
              <a:extLst>
                <a:ext uri="{FF2B5EF4-FFF2-40B4-BE49-F238E27FC236}">
                  <a16:creationId xmlns:a16="http://schemas.microsoft.com/office/drawing/2014/main" id="{84531712-49B8-7D4F-A2A1-9C04714DC979}"/>
                </a:ext>
              </a:extLst>
            </p:cNvPr>
            <p:cNvSpPr/>
            <p:nvPr/>
          </p:nvSpPr>
          <p:spPr>
            <a:xfrm>
              <a:off x="3285067" y="1886004"/>
              <a:ext cx="8686800" cy="1596865"/>
            </a:xfrm>
            <a:prstGeom prst="rect">
              <a:avLst/>
            </a:prstGeom>
            <a:solidFill>
              <a:srgbClr val="7030A0">
                <a:alpha val="20000"/>
              </a:srgbClr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Roboto" panose="02000000000000000000" pitchFamily="2" charset="0"/>
              </a:endParaRPr>
            </a:p>
          </p:txBody>
        </p:sp>
        <p:grpSp>
          <p:nvGrpSpPr>
            <p:cNvPr id="10" name="Agrupar 9">
              <a:extLst>
                <a:ext uri="{FF2B5EF4-FFF2-40B4-BE49-F238E27FC236}">
                  <a16:creationId xmlns:a16="http://schemas.microsoft.com/office/drawing/2014/main" id="{D03AD16A-CD0D-7148-A69E-7205889D218E}"/>
                </a:ext>
              </a:extLst>
            </p:cNvPr>
            <p:cNvGrpSpPr/>
            <p:nvPr/>
          </p:nvGrpSpPr>
          <p:grpSpPr>
            <a:xfrm>
              <a:off x="3781607" y="2182311"/>
              <a:ext cx="1165486" cy="1165486"/>
              <a:chOff x="3781607" y="2182311"/>
              <a:chExt cx="1165486" cy="1165486"/>
            </a:xfrm>
          </p:grpSpPr>
          <p:sp>
            <p:nvSpPr>
              <p:cNvPr id="31" name="Cubo 30">
                <a:extLst>
                  <a:ext uri="{FF2B5EF4-FFF2-40B4-BE49-F238E27FC236}">
                    <a16:creationId xmlns:a16="http://schemas.microsoft.com/office/drawing/2014/main" id="{1A6BBC52-26FA-7142-A45C-B6B3AB046D8C}"/>
                  </a:ext>
                </a:extLst>
              </p:cNvPr>
              <p:cNvSpPr/>
              <p:nvPr/>
            </p:nvSpPr>
            <p:spPr>
              <a:xfrm>
                <a:off x="3781607" y="2182311"/>
                <a:ext cx="555886" cy="555886"/>
              </a:xfrm>
              <a:prstGeom prst="cub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2" name="Cubo 31">
                <a:extLst>
                  <a:ext uri="{FF2B5EF4-FFF2-40B4-BE49-F238E27FC236}">
                    <a16:creationId xmlns:a16="http://schemas.microsoft.com/office/drawing/2014/main" id="{B0D46BC2-C301-7749-8068-EF00FB8F90B3}"/>
                  </a:ext>
                </a:extLst>
              </p:cNvPr>
              <p:cNvSpPr/>
              <p:nvPr/>
            </p:nvSpPr>
            <p:spPr>
              <a:xfrm>
                <a:off x="3934007" y="2334711"/>
                <a:ext cx="555886" cy="555886"/>
              </a:xfrm>
              <a:prstGeom prst="cub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3" name="Cubo 32">
                <a:extLst>
                  <a:ext uri="{FF2B5EF4-FFF2-40B4-BE49-F238E27FC236}">
                    <a16:creationId xmlns:a16="http://schemas.microsoft.com/office/drawing/2014/main" id="{DD577ADD-843D-E647-B970-A558B3131BAB}"/>
                  </a:ext>
                </a:extLst>
              </p:cNvPr>
              <p:cNvSpPr/>
              <p:nvPr/>
            </p:nvSpPr>
            <p:spPr>
              <a:xfrm>
                <a:off x="4086407" y="2487111"/>
                <a:ext cx="555886" cy="555886"/>
              </a:xfrm>
              <a:prstGeom prst="cub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4" name="Cubo 33">
                <a:extLst>
                  <a:ext uri="{FF2B5EF4-FFF2-40B4-BE49-F238E27FC236}">
                    <a16:creationId xmlns:a16="http://schemas.microsoft.com/office/drawing/2014/main" id="{6ADDDBE6-5263-7B48-8742-A8B31B84869C}"/>
                  </a:ext>
                </a:extLst>
              </p:cNvPr>
              <p:cNvSpPr/>
              <p:nvPr/>
            </p:nvSpPr>
            <p:spPr>
              <a:xfrm>
                <a:off x="4238807" y="2639511"/>
                <a:ext cx="555886" cy="555886"/>
              </a:xfrm>
              <a:prstGeom prst="cub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5" name="Cubo 34">
                <a:extLst>
                  <a:ext uri="{FF2B5EF4-FFF2-40B4-BE49-F238E27FC236}">
                    <a16:creationId xmlns:a16="http://schemas.microsoft.com/office/drawing/2014/main" id="{92B864D4-045B-9242-9D72-B85669174237}"/>
                  </a:ext>
                </a:extLst>
              </p:cNvPr>
              <p:cNvSpPr/>
              <p:nvPr/>
            </p:nvSpPr>
            <p:spPr>
              <a:xfrm>
                <a:off x="4391207" y="2791911"/>
                <a:ext cx="555886" cy="555886"/>
              </a:xfrm>
              <a:prstGeom prst="cub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Roboto" panose="02000000000000000000" pitchFamily="2" charset="0"/>
                </a:endParaRPr>
              </a:p>
            </p:txBody>
          </p:sp>
        </p:grpSp>
        <p:sp>
          <p:nvSpPr>
            <p:cNvPr id="36" name="CaixaDeTexto 35">
              <a:extLst>
                <a:ext uri="{FF2B5EF4-FFF2-40B4-BE49-F238E27FC236}">
                  <a16:creationId xmlns:a16="http://schemas.microsoft.com/office/drawing/2014/main" id="{2292DDEB-5CBA-9244-BC14-48F9C9044551}"/>
                </a:ext>
              </a:extLst>
            </p:cNvPr>
            <p:cNvSpPr txBox="1"/>
            <p:nvPr/>
          </p:nvSpPr>
          <p:spPr>
            <a:xfrm>
              <a:off x="5172740" y="2049475"/>
              <a:ext cx="227493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latin typeface="Roboto" panose="02000000000000000000" pitchFamily="2" charset="0"/>
                </a:rPr>
                <a:t>5 boxes of supply X mobilized to the EU storage room for daily consumption</a:t>
              </a:r>
            </a:p>
          </p:txBody>
        </p:sp>
        <p:sp>
          <p:nvSpPr>
            <p:cNvPr id="8" name="CaixaDeTexto 7">
              <a:extLst>
                <a:ext uri="{FF2B5EF4-FFF2-40B4-BE49-F238E27FC236}">
                  <a16:creationId xmlns:a16="http://schemas.microsoft.com/office/drawing/2014/main" id="{BFCDD716-393E-4A4B-9BEF-4A7B26BEF3AD}"/>
                </a:ext>
              </a:extLst>
            </p:cNvPr>
            <p:cNvSpPr txBox="1"/>
            <p:nvPr/>
          </p:nvSpPr>
          <p:spPr>
            <a:xfrm>
              <a:off x="8130520" y="2454845"/>
              <a:ext cx="24866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rgbClr val="C00000"/>
                  </a:solidFill>
                  <a:latin typeface="Roboto" panose="02000000000000000000" pitchFamily="2" charset="0"/>
                </a:rPr>
                <a:t>USUAL DAY-TO-DAY STRATEGY</a:t>
              </a:r>
            </a:p>
          </p:txBody>
        </p:sp>
      </p:grpSp>
      <p:sp>
        <p:nvSpPr>
          <p:cNvPr id="14" name="Seta em Curva 13">
            <a:extLst>
              <a:ext uri="{FF2B5EF4-FFF2-40B4-BE49-F238E27FC236}">
                <a16:creationId xmlns:a16="http://schemas.microsoft.com/office/drawing/2014/main" id="{47857D85-7ED9-3940-AD91-65A0318EF60C}"/>
              </a:ext>
            </a:extLst>
          </p:cNvPr>
          <p:cNvSpPr/>
          <p:nvPr/>
        </p:nvSpPr>
        <p:spPr>
          <a:xfrm flipV="1">
            <a:off x="1287877" y="4777641"/>
            <a:ext cx="1706279" cy="1472613"/>
          </a:xfrm>
          <a:prstGeom prst="bentArrow">
            <a:avLst>
              <a:gd name="adj1" fmla="val 29283"/>
              <a:gd name="adj2" fmla="val 25000"/>
              <a:gd name="adj3" fmla="val 25000"/>
              <a:gd name="adj4" fmla="val 30900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  <a:latin typeface="Roboto" panose="02000000000000000000" pitchFamily="2" charset="0"/>
            </a:endParaRPr>
          </a:p>
        </p:txBody>
      </p:sp>
      <p:grpSp>
        <p:nvGrpSpPr>
          <p:cNvPr id="16" name="Agrupar 15">
            <a:extLst>
              <a:ext uri="{FF2B5EF4-FFF2-40B4-BE49-F238E27FC236}">
                <a16:creationId xmlns:a16="http://schemas.microsoft.com/office/drawing/2014/main" id="{5A390AD9-B671-8846-BF55-951AED94EFC5}"/>
              </a:ext>
            </a:extLst>
          </p:cNvPr>
          <p:cNvGrpSpPr/>
          <p:nvPr/>
        </p:nvGrpSpPr>
        <p:grpSpPr>
          <a:xfrm>
            <a:off x="7168376" y="3594002"/>
            <a:ext cx="4508167" cy="2494598"/>
            <a:chOff x="7168376" y="3797198"/>
            <a:chExt cx="4508167" cy="2494598"/>
          </a:xfrm>
        </p:grpSpPr>
        <p:sp>
          <p:nvSpPr>
            <p:cNvPr id="11" name="Seta em U 10">
              <a:extLst>
                <a:ext uri="{FF2B5EF4-FFF2-40B4-BE49-F238E27FC236}">
                  <a16:creationId xmlns:a16="http://schemas.microsoft.com/office/drawing/2014/main" id="{ED424C83-990F-9847-81B3-74651D6D683D}"/>
                </a:ext>
              </a:extLst>
            </p:cNvPr>
            <p:cNvSpPr/>
            <p:nvPr/>
          </p:nvSpPr>
          <p:spPr>
            <a:xfrm rot="5400000" flipH="1">
              <a:off x="8175161" y="2790413"/>
              <a:ext cx="2494598" cy="4508167"/>
            </a:xfrm>
            <a:prstGeom prst="uturnArrow">
              <a:avLst>
                <a:gd name="adj1" fmla="val 17935"/>
                <a:gd name="adj2" fmla="val 25000"/>
                <a:gd name="adj3" fmla="val 25000"/>
                <a:gd name="adj4" fmla="val 30797"/>
                <a:gd name="adj5" fmla="val 97161"/>
              </a:avLst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  <a:latin typeface="Roboto" panose="02000000000000000000" pitchFamily="2" charset="0"/>
              </a:endParaRPr>
            </a:p>
          </p:txBody>
        </p:sp>
        <p:sp>
          <p:nvSpPr>
            <p:cNvPr id="15" name="CaixaDeTexto 14">
              <a:extLst>
                <a:ext uri="{FF2B5EF4-FFF2-40B4-BE49-F238E27FC236}">
                  <a16:creationId xmlns:a16="http://schemas.microsoft.com/office/drawing/2014/main" id="{08F25915-9AB3-F548-B797-CA1C5E473E93}"/>
                </a:ext>
              </a:extLst>
            </p:cNvPr>
            <p:cNvSpPr txBox="1"/>
            <p:nvPr/>
          </p:nvSpPr>
          <p:spPr>
            <a:xfrm>
              <a:off x="7447673" y="5864657"/>
              <a:ext cx="32303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chemeClr val="bg1"/>
                  </a:solidFill>
                  <a:latin typeface="Roboto" panose="02000000000000000000" pitchFamily="2" charset="0"/>
                </a:rPr>
                <a:t>EXPIRY DATE APPROACHING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74494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6" grpId="0" animBg="1"/>
      <p:bldP spid="27" grpId="0" animBg="1"/>
      <p:bldP spid="29" grpId="0" animBg="1"/>
      <p:bldP spid="30" grpId="0" animBg="1"/>
      <p:bldP spid="14" grpId="0" animBg="1"/>
    </p:bldLst>
  </p:timing>
</p:sld>
</file>

<file path=ppt/theme/theme1.xml><?xml version="1.0" encoding="utf-8"?>
<a:theme xmlns:a="http://schemas.openxmlformats.org/drawingml/2006/main" name="2_Office Theme">
  <a:themeElements>
    <a:clrScheme name="WHO PPT color scheme 2016">
      <a:dk1>
        <a:sysClr val="windowText" lastClr="000000"/>
      </a:dk1>
      <a:lt1>
        <a:sysClr val="window" lastClr="FFFFFF"/>
      </a:lt1>
      <a:dk2>
        <a:srgbClr val="009CDE"/>
      </a:dk2>
      <a:lt2>
        <a:srgbClr val="F3F3F3"/>
      </a:lt2>
      <a:accent1>
        <a:srgbClr val="009CDE"/>
      </a:accent1>
      <a:accent2>
        <a:srgbClr val="183C5C"/>
      </a:accent2>
      <a:accent3>
        <a:srgbClr val="66C4EB"/>
      </a:accent3>
      <a:accent4>
        <a:srgbClr val="9B9B9B"/>
      </a:accent4>
      <a:accent5>
        <a:srgbClr val="CCEBF8"/>
      </a:accent5>
      <a:accent6>
        <a:srgbClr val="C9C9C9"/>
      </a:accent6>
      <a:hlink>
        <a:srgbClr val="009CDE"/>
      </a:hlink>
      <a:folHlink>
        <a:srgbClr val="B2B2B2"/>
      </a:folHlink>
    </a:clrScheme>
    <a:fontScheme name="WHO Fonts PPT 2016">
      <a:majorFont>
        <a:latin typeface="Ebrima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01897C679C209B49BB6400195E6B9F86" ma:contentTypeVersion="12" ma:contentTypeDescription="Criar um novo documento." ma:contentTypeScope="" ma:versionID="86ebd10ce165b479d6ec8c6b5bbc6cbb">
  <xsd:schema xmlns:xsd="http://www.w3.org/2001/XMLSchema" xmlns:xs="http://www.w3.org/2001/XMLSchema" xmlns:p="http://schemas.microsoft.com/office/2006/metadata/properties" xmlns:ns2="068bfd26-c1d3-4e28-95ec-b238ff2aba07" xmlns:ns3="e2930497-f385-4012-8f08-82a2733b83d3" targetNamespace="http://schemas.microsoft.com/office/2006/metadata/properties" ma:root="true" ma:fieldsID="f15eab20cdaac5acf2acebc50b41f576" ns2:_="" ns3:_="">
    <xsd:import namespace="068bfd26-c1d3-4e28-95ec-b238ff2aba07"/>
    <xsd:import namespace="e2930497-f385-4012-8f08-82a2733b83d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68bfd26-c1d3-4e28-95ec-b238ff2aba0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2930497-f385-4012-8f08-82a2733b83d3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Detalhes de Partilhado Com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79495BF-44FA-466B-9AD5-8A2D5433708B}">
  <ds:schemaRefs>
    <ds:schemaRef ds:uri="http://schemas.microsoft.com/office/2006/documentManagement/types"/>
    <ds:schemaRef ds:uri="http://www.w3.org/XML/1998/namespace"/>
    <ds:schemaRef ds:uri="http://purl.org/dc/elements/1.1/"/>
    <ds:schemaRef ds:uri="http://schemas.microsoft.com/office/2006/metadata/properties"/>
    <ds:schemaRef ds:uri="068bfd26-c1d3-4e28-95ec-b238ff2aba07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e2930497-f385-4012-8f08-82a2733b83d3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FA12287A-0C58-493E-8DEB-2804FF81EAD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68bfd26-c1d3-4e28-95ec-b238ff2aba07"/>
    <ds:schemaRef ds:uri="e2930497-f385-4012-8f08-82a2733b83d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5E76BB6-6454-4790-81D2-90F83D7FE07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13875</TotalTime>
  <Words>941</Words>
  <Application>Microsoft Office PowerPoint</Application>
  <PresentationFormat>Widescreen</PresentationFormat>
  <Paragraphs>157</Paragraphs>
  <Slides>15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5" baseType="lpstr">
      <vt:lpstr>2  Zar</vt:lpstr>
      <vt:lpstr>Arial</vt:lpstr>
      <vt:lpstr>B Nazanin</vt:lpstr>
      <vt:lpstr>Lato Light</vt:lpstr>
      <vt:lpstr>Roboto</vt:lpstr>
      <vt:lpstr>Symbol</vt:lpstr>
      <vt:lpstr>Times New Roman</vt:lpstr>
      <vt:lpstr>Titr</vt:lpstr>
      <vt:lpstr>Vazir FD-WOL</vt:lpstr>
      <vt:lpstr>2_Office Theme</vt:lpstr>
      <vt:lpstr>PowerPoint Presentation</vt:lpstr>
      <vt:lpstr>Checking the Agenda</vt:lpstr>
      <vt:lpstr>Staff Roles</vt:lpstr>
      <vt:lpstr>What should the Resource Lead do ?</vt:lpstr>
      <vt:lpstr>Ensure clear communication channels </vt:lpstr>
      <vt:lpstr>The main tasks to be delegated</vt:lpstr>
      <vt:lpstr>Logistic Strategies for management of kits</vt:lpstr>
      <vt:lpstr>Logistic Strategies for management of kits</vt:lpstr>
      <vt:lpstr>Logistic Strategies for management of kits</vt:lpstr>
      <vt:lpstr>PowerPoint Presentation</vt:lpstr>
      <vt:lpstr>Resource Lead Game</vt:lpstr>
      <vt:lpstr>Resource Lead Game</vt:lpstr>
      <vt:lpstr>Documentation and patient’s ID</vt:lpstr>
      <vt:lpstr>PowerPoint Presentation</vt:lpstr>
      <vt:lpstr>Checking the Agenda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REDDY, Nayini Sonali</dc:creator>
  <cp:lastModifiedBy>Yones Hoseinzadeh</cp:lastModifiedBy>
  <cp:revision>138</cp:revision>
  <dcterms:created xsi:type="dcterms:W3CDTF">2018-09-12T10:22:54Z</dcterms:created>
  <dcterms:modified xsi:type="dcterms:W3CDTF">2025-11-22T06:42:57Z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0x01010001897C679C209B49BB6400195E6B9F86</vt:lpwstr>
  </property>
</Properties>
</file>